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Ubuntu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Ubuntu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-bold.fntdata"/><Relationship Id="rId13" Type="http://schemas.openxmlformats.org/officeDocument/2006/relationships/slide" Target="slides/slide9.xml"/><Relationship Id="rId35" Type="http://schemas.openxmlformats.org/officeDocument/2006/relationships/font" Target="fonts/Ubuntu-italic.fntdata"/><Relationship Id="rId12" Type="http://schemas.openxmlformats.org/officeDocument/2006/relationships/slide" Target="slides/slide8.xml"/><Relationship Id="rId34" Type="http://schemas.openxmlformats.org/officeDocument/2006/relationships/font" Target="fonts/Ubuntu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B8C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Learning Package Presentation	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Very Secret After the Meeting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00" y="2426550"/>
            <a:ext cx="65722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Who Participates in a Retrospective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457900" y="11819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The entire team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Should participate in a Retrospective.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Fail to participate in a retrospective results to unheard opinions to improve performance for the next sprint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When to Hold a Retrospective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509025" y="1181950"/>
            <a:ext cx="4762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retrospective should be held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after a sprint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before the next sprint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retrospective should improve the process of the next sprint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77" y="1151162"/>
            <a:ext cx="2077374" cy="31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89850" y="1245150"/>
            <a:ext cx="351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Insanity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: Doing the same thing over and over again and expecting different results ~ </a:t>
            </a:r>
            <a:r>
              <a:rPr lang="en" sz="2400">
                <a:latin typeface="Impact"/>
                <a:ea typeface="Impact"/>
                <a:cs typeface="Impact"/>
                <a:sym typeface="Impact"/>
              </a:rPr>
              <a:t>Albert Einstein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800" y="1078275"/>
            <a:ext cx="4286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1971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Retrospective Process</a:t>
            </a: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387900" y="1151249"/>
            <a:ext cx="8254500" cy="1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process of retrospective depends on the team.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project team should have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standardized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New teams can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follow this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for effective retrospective.</a:t>
            </a:r>
            <a:br>
              <a:rPr lang="en">
                <a:solidFill>
                  <a:srgbClr val="000000"/>
                </a:solidFill>
              </a:rPr>
            </a:b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50" y="2408425"/>
            <a:ext cx="7326876" cy="2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1920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Choosing a retrospective technique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387900" y="1074275"/>
            <a:ext cx="8368200" cy="31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 are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many retrospective techniques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the team can use: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Liked, Learned, Lacked, and Longed for.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Sad, Mad, and Glad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Start, Stop, and Continue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technique focuses on specific factors towards the project, either towards the project’s process or towards personal behaviour.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Liked, Learned, Lacked, Longed for</a:t>
            </a:r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835750" y="1496875"/>
            <a:ext cx="4776600" cy="241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factual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the project’s process.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Liked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about the process.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Learned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from the process.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process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Lacks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Longed for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in the process.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76" y="1203650"/>
            <a:ext cx="2062674" cy="31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86" y="918799"/>
            <a:ext cx="2549274" cy="1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87900" y="2327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Sad, Mad, Glad</a:t>
            </a:r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637425" y="2525525"/>
            <a:ext cx="7771800" cy="19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emotional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individual team member’s emotions towards the process or towards their perspective towards other’s working habits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process/teamwork makes the team member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”,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or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Glad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Start, Stop, Continue</a:t>
            </a: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387900" y="1489825"/>
            <a:ext cx="5210400" cy="23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action-based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the process or personal actions.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Start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Stop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Continue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600" y="1281849"/>
            <a:ext cx="2487974" cy="30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Explain the reason of choosing a technique</a:t>
            </a:r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87900" y="978975"/>
            <a:ext cx="8368200" cy="3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 should be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reason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for a team to choose a specific retrospective technique.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technique can be more suitable than the others depending on what has happened during the last process/sprint.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Perhaps people can vote on which technique to use?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Gives an opportunity of the team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familiarise themselves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with the selected technique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step is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optional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Ideation</a:t>
            </a: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387900" y="122389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Ideation gives each individual the opportunity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write their ideas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about the previous sprint.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 everyone a piece of paper or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sticky notes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 write their ideas on.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is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private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Each individual should not communicate with each other until this process is complete.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Reduces bias towards an idea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Anonymous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(unless an individual wants to be recognized)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body"/>
          </p:nvPr>
        </p:nvSpPr>
        <p:spPr>
          <a:xfrm>
            <a:off x="4933075" y="960725"/>
            <a:ext cx="4076700" cy="3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Learn the effectiveness of retrospective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Implement retrospectives into co-operative activities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Understanding the techniques used in retrospectives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87900" y="1985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Learning Outcome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768249"/>
            <a:ext cx="4485324" cy="1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Grouping</a:t>
            </a:r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387900" y="14832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team collaborate with each other by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grouping common ideas together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Remember Ideation is done individually and privately?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Gives the opportunity for the team to participate in a team environment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Can be fun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if the team allows it to.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Dot Voting</a:t>
            </a:r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387900" y="10629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Prioritizing ideas - Dot Voting allows each individual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vote on the ideas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they are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interested in or want to discuss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Similar to the Ideation process, Dot Voting is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done independently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person is given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limit of x votes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(preferably 5)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person is allowed to vote on the same idea more than once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priority list will be generated based on the amount of votes on a specific idea.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More votes = higher priority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Discussion</a:t>
            </a:r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87900" y="1489825"/>
            <a:ext cx="8368200" cy="28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Create action points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 improve on the next sprint/process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Everyone should have their say during this 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idea should be discussed one at a time.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order of ideas are based on their priority, generated by the Dot Voting 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 all ideas can be discussed. Hence the reason for prioritizing ideas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Retrospective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62" y="1313450"/>
            <a:ext cx="33432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975787" y="3114075"/>
            <a:ext cx="5192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You have 1 hour to run a retrospective with your team.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Use this time to go through the process of a retrospective for the second activity.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2 - cont.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2009925" y="3472625"/>
            <a:ext cx="4967100" cy="8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EC333"/>
                </a:solidFill>
                <a:latin typeface="Impact"/>
                <a:ea typeface="Impact"/>
                <a:cs typeface="Impact"/>
                <a:sym typeface="Impact"/>
              </a:rPr>
              <a:t>Round 2</a:t>
            </a:r>
            <a:r>
              <a:rPr lang="en" sz="2400">
                <a:solidFill>
                  <a:srgbClr val="FEC333"/>
                </a:solidFill>
                <a:latin typeface="Ubuntu"/>
                <a:ea typeface="Ubuntu"/>
                <a:cs typeface="Ubuntu"/>
                <a:sym typeface="Ubuntu"/>
              </a:rPr>
              <a:t> - Attempt to beat your score from the previous round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850" y="1364574"/>
            <a:ext cx="3505350" cy="2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1" y="849926"/>
            <a:ext cx="4294099" cy="26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Reflective Summary - Activities</a:t>
            </a:r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924000" y="1552825"/>
            <a:ext cx="7296000" cy="17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Did the team perform better after the retrospective process?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are some ideas that helped the team improve, if any?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Will you include retrospectives with other projects? Why?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Online Retrospective Tools</a:t>
            </a:r>
          </a:p>
        </p:txBody>
      </p:sp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251900" y="871925"/>
            <a:ext cx="5766300" cy="3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Retrium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provides a built-in feature to assist the project team to run a retrospective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Project groups are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becoming dispersed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People do not have the time for travel, making it near to impossible for retrospectives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Online tools such as Retrium can be used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collaborate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with the team and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run a retrospective online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Recommended to run with internet calling such as skype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825" y="1378599"/>
            <a:ext cx="3970200" cy="8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207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2849827"/>
            <a:ext cx="3372125" cy="1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59050" y="1178200"/>
            <a:ext cx="3783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Objective: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To fling the ping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Pong ball over the other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Team’s side of the sheet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577950" y="2200525"/>
            <a:ext cx="38307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Split into two equal teams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One team on opposite sides of the sheet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Stay at your side of the sheet at all times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Cannot touch the ping pong ball(s).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No physical contact with the other team.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77525" y="1827450"/>
            <a:ext cx="1877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Rules: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809" y="990075"/>
            <a:ext cx="1780914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1 - cont.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25" y="1135525"/>
            <a:ext cx="4829549" cy="22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111650" y="3408250"/>
            <a:ext cx="6920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EC333"/>
                </a:solidFill>
                <a:latin typeface="Impact"/>
                <a:ea typeface="Impact"/>
                <a:cs typeface="Impact"/>
                <a:sym typeface="Impact"/>
              </a:rPr>
              <a:t>How are you feel about this activity?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EC333"/>
                </a:solidFill>
                <a:latin typeface="Ubuntu"/>
                <a:ea typeface="Ubuntu"/>
                <a:cs typeface="Ubuntu"/>
                <a:sym typeface="Ubuntu"/>
              </a:rPr>
              <a:t>You think your team could do better?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EC33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1 - cont.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6775"/>
            <a:ext cx="3462849" cy="20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612" y="1475049"/>
            <a:ext cx="1394650" cy="1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112" y="1250552"/>
            <a:ext cx="3372125" cy="1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62750" y="2421300"/>
            <a:ext cx="761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Round 2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- Attempt to best the other team.</a:t>
            </a:r>
            <a:br>
              <a:rPr lang="en" sz="2400"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latin typeface="Ubuntu"/>
                <a:ea typeface="Ubuntu"/>
                <a:cs typeface="Ubuntu"/>
                <a:sym typeface="Ubuntu"/>
              </a:rPr>
              <a:t>This time, more ping pong balls MAY be included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1852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Review and Feedback</a:t>
            </a: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How well did the 5 minutes of discussing a team plan go?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How much did the discussion affect the activity?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Was your team’s performance improved after the discussion?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87900" y="1032300"/>
            <a:ext cx="3663900" cy="15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Keep ping pong balls from touching the ground and get more ping pong balls being hit up by using ping pong paddles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00" y="2802474"/>
            <a:ext cx="2575500" cy="15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743075" y="1724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Rules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hit a ping pong ball consecutively.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ball will be added in with each 2 minutes.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touch/hold the ping pong balls.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Everyone must stand in a circle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move from your position and break the circle.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475" y="901550"/>
            <a:ext cx="2075374" cy="1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2208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2 - cont.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12" y="1111101"/>
            <a:ext cx="7424823" cy="3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052" y="2697124"/>
            <a:ext cx="1577525" cy="18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What is Retrospective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87900" y="12659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Retrospectives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are team meetings held at the end of a Sprint to provide clarity on 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went well,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didn’t go so well, and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can be improved for next iteration.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