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A08B-846B-4B1D-B61C-BC5746E8E081}" type="datetimeFigureOut">
              <a:rPr lang="nl-BE" smtClean="0"/>
              <a:t>30/11/2017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CAF4-D949-4CD2-B587-36A32F7C2A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868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A08B-846B-4B1D-B61C-BC5746E8E081}" type="datetimeFigureOut">
              <a:rPr lang="nl-BE" smtClean="0"/>
              <a:t>30/11/2017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CAF4-D949-4CD2-B587-36A32F7C2A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70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A08B-846B-4B1D-B61C-BC5746E8E081}" type="datetimeFigureOut">
              <a:rPr lang="nl-BE" smtClean="0"/>
              <a:t>30/11/2017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CAF4-D949-4CD2-B587-36A32F7C2A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09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A08B-846B-4B1D-B61C-BC5746E8E081}" type="datetimeFigureOut">
              <a:rPr lang="nl-BE" smtClean="0"/>
              <a:t>30/11/2017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CAF4-D949-4CD2-B587-36A32F7C2A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774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A08B-846B-4B1D-B61C-BC5746E8E081}" type="datetimeFigureOut">
              <a:rPr lang="nl-BE" smtClean="0"/>
              <a:t>30/11/2017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CAF4-D949-4CD2-B587-36A32F7C2A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93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A08B-846B-4B1D-B61C-BC5746E8E081}" type="datetimeFigureOut">
              <a:rPr lang="nl-BE" smtClean="0"/>
              <a:t>30/11/2017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CAF4-D949-4CD2-B587-36A32F7C2A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514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A08B-846B-4B1D-B61C-BC5746E8E081}" type="datetimeFigureOut">
              <a:rPr lang="nl-BE" smtClean="0"/>
              <a:t>30/11/2017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CAF4-D949-4CD2-B587-36A32F7C2A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32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A08B-846B-4B1D-B61C-BC5746E8E081}" type="datetimeFigureOut">
              <a:rPr lang="nl-BE" smtClean="0"/>
              <a:t>30/11/2017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CAF4-D949-4CD2-B587-36A32F7C2A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892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A08B-846B-4B1D-B61C-BC5746E8E081}" type="datetimeFigureOut">
              <a:rPr lang="nl-BE" smtClean="0"/>
              <a:t>30/11/2017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CAF4-D949-4CD2-B587-36A32F7C2A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164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A08B-846B-4B1D-B61C-BC5746E8E081}" type="datetimeFigureOut">
              <a:rPr lang="nl-BE" smtClean="0"/>
              <a:t>30/11/2017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CAF4-D949-4CD2-B587-36A32F7C2A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77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A08B-846B-4B1D-B61C-BC5746E8E081}" type="datetimeFigureOut">
              <a:rPr lang="nl-BE" smtClean="0"/>
              <a:t>30/11/2017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CAF4-D949-4CD2-B587-36A32F7C2A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81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CA08B-846B-4B1D-B61C-BC5746E8E081}" type="datetimeFigureOut">
              <a:rPr lang="nl-BE" smtClean="0"/>
              <a:t>30/11/2017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DCAF4-D949-4CD2-B587-36A32F7C2A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788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Multi-release </a:t>
            </a:r>
            <a:r>
              <a:rPr lang="nl-BE" dirty="0" err="1" smtClean="0"/>
              <a:t>jar</a:t>
            </a:r>
            <a:r>
              <a:rPr lang="nl-BE" dirty="0" err="1"/>
              <a:t>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230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Manifest.mf</a:t>
            </a:r>
            <a:r>
              <a:rPr lang="nl-BE" dirty="0" smtClean="0"/>
              <a:t>: Multi-Release: </a:t>
            </a:r>
            <a:r>
              <a:rPr lang="nl-BE" dirty="0" err="1" smtClean="0"/>
              <a:t>true</a:t>
            </a:r>
            <a:r>
              <a:rPr lang="nl-BE" dirty="0" smtClean="0"/>
              <a:t> </a:t>
            </a:r>
          </a:p>
          <a:p>
            <a:endParaRPr lang="nl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98" y="2563450"/>
            <a:ext cx="5791702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4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New features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</a:t>
            </a:r>
            <a:r>
              <a:rPr lang="nl-BE" dirty="0" err="1" smtClean="0"/>
              <a:t>while</a:t>
            </a:r>
            <a:r>
              <a:rPr lang="nl-BE" dirty="0" smtClean="0"/>
              <a:t> </a:t>
            </a:r>
            <a:r>
              <a:rPr lang="nl-BE" dirty="0" err="1" smtClean="0"/>
              <a:t>remaining</a:t>
            </a:r>
            <a:r>
              <a:rPr lang="nl-BE" dirty="0" smtClean="0"/>
              <a:t> compatible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old</a:t>
            </a:r>
            <a:r>
              <a:rPr lang="nl-BE" dirty="0" smtClean="0"/>
              <a:t> </a:t>
            </a:r>
            <a:r>
              <a:rPr lang="nl-BE" dirty="0" err="1" smtClean="0"/>
              <a:t>versions</a:t>
            </a:r>
            <a:endParaRPr lang="nl-BE" dirty="0" smtClean="0"/>
          </a:p>
          <a:p>
            <a:r>
              <a:rPr lang="nl-BE" dirty="0" err="1" smtClean="0"/>
              <a:t>One</a:t>
            </a:r>
            <a:r>
              <a:rPr lang="nl-BE" dirty="0" smtClean="0"/>
              <a:t> </a:t>
            </a:r>
            <a:r>
              <a:rPr lang="nl-BE" dirty="0" err="1" smtClean="0"/>
              <a:t>jar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different </a:t>
            </a:r>
            <a:r>
              <a:rPr lang="nl-BE" dirty="0" err="1" smtClean="0"/>
              <a:t>versions</a:t>
            </a:r>
            <a:r>
              <a:rPr lang="nl-BE" dirty="0" smtClean="0"/>
              <a:t> of </a:t>
            </a:r>
            <a:r>
              <a:rPr lang="nl-BE" dirty="0" err="1" smtClean="0"/>
              <a:t>java</a:t>
            </a:r>
            <a:endParaRPr lang="nl-BE" dirty="0" smtClean="0"/>
          </a:p>
          <a:p>
            <a:r>
              <a:rPr lang="nl-BE" dirty="0" smtClean="0"/>
              <a:t>Users of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libraries</a:t>
            </a:r>
            <a:r>
              <a:rPr lang="nl-BE" dirty="0" smtClean="0"/>
              <a:t> are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forced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stick </a:t>
            </a:r>
            <a:r>
              <a:rPr lang="nl-BE" dirty="0" err="1" smtClean="0"/>
              <a:t>to</a:t>
            </a:r>
            <a:r>
              <a:rPr lang="nl-BE" dirty="0" smtClean="0"/>
              <a:t> a </a:t>
            </a:r>
            <a:r>
              <a:rPr lang="nl-BE" dirty="0" err="1" smtClean="0"/>
              <a:t>specific</a:t>
            </a:r>
            <a:r>
              <a:rPr lang="nl-BE" dirty="0" smtClean="0"/>
              <a:t> </a:t>
            </a:r>
            <a:r>
              <a:rPr lang="nl-BE" dirty="0" err="1" smtClean="0"/>
              <a:t>version</a:t>
            </a:r>
            <a:r>
              <a:rPr lang="nl-BE" dirty="0" smtClean="0"/>
              <a:t> of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library</a:t>
            </a:r>
            <a:r>
              <a:rPr lang="nl-BE" dirty="0" smtClean="0"/>
              <a:t>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they</a:t>
            </a:r>
            <a:r>
              <a:rPr lang="nl-BE" dirty="0" smtClean="0"/>
              <a:t> </a:t>
            </a:r>
            <a:r>
              <a:rPr lang="nl-BE" dirty="0" err="1" smtClean="0"/>
              <a:t>cannot</a:t>
            </a:r>
            <a:r>
              <a:rPr lang="nl-BE" dirty="0" smtClean="0"/>
              <a:t> upgrade </a:t>
            </a:r>
            <a:r>
              <a:rPr lang="nl-BE" dirty="0" err="1" smtClean="0"/>
              <a:t>java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029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Different </a:t>
            </a:r>
            <a:r>
              <a:rPr lang="nl-BE" dirty="0" err="1" smtClean="0"/>
              <a:t>versions</a:t>
            </a:r>
            <a:r>
              <a:rPr lang="nl-BE" dirty="0" smtClean="0"/>
              <a:t> have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maintained</a:t>
            </a:r>
            <a:endParaRPr lang="nl-BE" dirty="0" smtClean="0"/>
          </a:p>
          <a:p>
            <a:r>
              <a:rPr lang="nl-BE" dirty="0" err="1" smtClean="0"/>
              <a:t>Compilation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different target-</a:t>
            </a:r>
            <a:r>
              <a:rPr lang="nl-BE" dirty="0" err="1" smtClean="0"/>
              <a:t>versions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157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When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use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Library development</a:t>
            </a:r>
          </a:p>
          <a:p>
            <a:r>
              <a:rPr lang="nl-BE" dirty="0" smtClean="0"/>
              <a:t>Migration </a:t>
            </a:r>
            <a:r>
              <a:rPr lang="nl-BE" dirty="0" err="1" smtClean="0"/>
              <a:t>to</a:t>
            </a:r>
            <a:r>
              <a:rPr lang="nl-BE" dirty="0" smtClean="0"/>
              <a:t> new </a:t>
            </a:r>
            <a:r>
              <a:rPr lang="nl-BE" dirty="0" err="1" smtClean="0"/>
              <a:t>version</a:t>
            </a:r>
            <a:r>
              <a:rPr lang="nl-BE" dirty="0" smtClean="0"/>
              <a:t> of Java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60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621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Multi-release jars</vt:lpstr>
      <vt:lpstr>How?</vt:lpstr>
      <vt:lpstr>Pro</vt:lpstr>
      <vt:lpstr>Con</vt:lpstr>
      <vt:lpstr>When to use</vt:lpstr>
      <vt:lpstr>PowerPoint Presentation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Multi-release jars</dc:title>
  <dc:creator>Mallezie Frank</dc:creator>
  <cp:lastModifiedBy>Mallezie Frank</cp:lastModifiedBy>
  <cp:revision>4</cp:revision>
  <dcterms:created xsi:type="dcterms:W3CDTF">2017-11-30T14:53:00Z</dcterms:created>
  <dcterms:modified xsi:type="dcterms:W3CDTF">2017-11-30T15:11:53Z</dcterms:modified>
</cp:coreProperties>
</file>