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D483BD-8203-43CC-B26E-D40585C846D1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Etch-A-Sketch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Heath</a:t>
            </a:r>
          </a:p>
          <a:p>
            <a:r>
              <a:rPr lang="en-US" dirty="0" smtClean="0"/>
              <a:t>Matthew Schack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1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ADC to read two potentiometers to write locations to the steppers</a:t>
            </a:r>
          </a:p>
          <a:p>
            <a:r>
              <a:rPr lang="en-US" dirty="0" smtClean="0"/>
              <a:t>Be able to perform preprogramed paths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1026" name="Picture 2" descr="http://static.guim.co.uk/sys-images/Observer/Pix/pictures/2013/2/2/1359842985770/Etch-A-Sketch-artist-Jeff-00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17" l="3120" r="972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52800"/>
            <a:ext cx="4038600" cy="318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two 1 M</a:t>
            </a:r>
            <a:r>
              <a:rPr lang="el-GR" dirty="0" smtClean="0"/>
              <a:t>Ω</a:t>
            </a:r>
            <a:r>
              <a:rPr lang="en-US" dirty="0" smtClean="0"/>
              <a:t> potentiometers to control the position</a:t>
            </a:r>
          </a:p>
          <a:p>
            <a:r>
              <a:rPr lang="en-US" dirty="0" smtClean="0"/>
              <a:t>We used 3 push buttons for extra input</a:t>
            </a:r>
          </a:p>
          <a:p>
            <a:r>
              <a:rPr lang="en-US" dirty="0" smtClean="0"/>
              <a:t>4 limit switches were used for homing</a:t>
            </a:r>
            <a:endParaRPr lang="en-US" dirty="0"/>
          </a:p>
        </p:txBody>
      </p:sp>
      <p:pic>
        <p:nvPicPr>
          <p:cNvPr id="2050" name="Picture 2" descr="PDB12-M4251-105BF Bourns Inc. | PDB12-M4251-105BF-ND DigiKey Electronic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7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S1023ARED E-Switch | EG2005-ND DigiKey Electronics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00" b="96000" l="10000" r="90000">
                        <a14:foregroundMark x1="58000" y1="89500" x2="58000" y2="89500"/>
                        <a14:foregroundMark x1="42000" y1="89000" x2="42000" y2="89000"/>
                        <a14:foregroundMark x1="39000" y1="85000" x2="39000" y2="85000"/>
                        <a14:foregroundMark x1="54500" y1="79000" x2="54500" y2="79000"/>
                        <a14:foregroundMark x1="51500" y1="77500" x2="51500" y2="77500"/>
                        <a14:foregroundMark x1="43000" y1="70500" x2="43000" y2="70500"/>
                        <a14:foregroundMark x1="57000" y1="82500" x2="57000" y2="82500"/>
                        <a14:foregroundMark x1="58500" y1="84000" x2="58500" y2="84000"/>
                        <a14:foregroundMark x1="40000" y1="83500" x2="40000" y2="83500"/>
                        <a14:foregroundMark x1="39500" y1="88000" x2="39500" y2="88000"/>
                        <a14:foregroundMark x1="41000" y1="90500" x2="41000" y2="9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S-5GL2T Omron Electronics Inc-EMC Div | SW873-ND DigiKey Electronics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6000" r="92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14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1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PIC to read the ADC and convert this to a position</a:t>
            </a:r>
          </a:p>
          <a:p>
            <a:r>
              <a:rPr lang="en-US" dirty="0" smtClean="0"/>
              <a:t>In addition we used the limit switches to determine the size of the work space</a:t>
            </a:r>
          </a:p>
          <a:p>
            <a:r>
              <a:rPr lang="en-US" dirty="0" smtClean="0"/>
              <a:t>We also used timer interrupts for the control of the stepper motors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8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outputs of the system were the stepper motors </a:t>
            </a:r>
          </a:p>
          <a:p>
            <a:endParaRPr lang="en-US" dirty="0"/>
          </a:p>
        </p:txBody>
      </p:sp>
      <p:pic>
        <p:nvPicPr>
          <p:cNvPr id="4098" name="Picture 2" descr="http://www.robotshop.com/media/catalog/product/cache/1/image/800x800/9df78eab33525d08d6e5fb8d27136e95/r/b/rbsoy03-soyo-unipolar-stepper-motor_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125" l="10000" r="90000">
                        <a14:foregroundMark x1="30125" y1="48500" x2="30125" y2="48500"/>
                        <a14:foregroundMark x1="33625" y1="52000" x2="33625" y2="52000"/>
                        <a14:foregroundMark x1="39750" y1="60000" x2="24625" y2="52375"/>
                        <a14:foregroundMark x1="26250" y1="48250" x2="47125" y2="32625"/>
                        <a14:foregroundMark x1="47125" y1="35875" x2="40375" y2="50500"/>
                        <a14:foregroundMark x1="51000" y1="57250" x2="71500" y2="42625"/>
                        <a14:foregroundMark x1="71750" y1="43250" x2="49875" y2="33250"/>
                        <a14:foregroundMark x1="25500" y1="77500" x2="23125" y2="70250"/>
                        <a14:foregroundMark x1="23375" y1="67000" x2="23625" y2="74625"/>
                        <a14:foregroundMark x1="23750" y1="69000" x2="25125" y2="58750"/>
                        <a14:foregroundMark x1="24500" y1="76625" x2="24500" y2="76625"/>
                        <a14:foregroundMark x1="23750" y1="77250" x2="23750" y2="77250"/>
                        <a14:foregroundMark x1="23250" y1="75875" x2="23250" y2="75875"/>
                        <a14:foregroundMark x1="24000" y1="78000" x2="24000" y2="78000"/>
                        <a14:foregroundMark x1="24625" y1="78750" x2="24625" y2="78750"/>
                        <a14:foregroundMark x1="57375" y1="86250" x2="73250" y2="75000"/>
                        <a14:backgroundMark x1="64125" y1="86750" x2="75375" y2="79625"/>
                        <a14:backgroundMark x1="24125" y1="66125" x2="24500" y2="62000"/>
                        <a14:backgroundMark x1="24750" y1="61875" x2="24750" y2="61875"/>
                        <a14:backgroundMark x1="25375" y1="60125" x2="25375" y2="60125"/>
                        <a14:backgroundMark x1="24750" y1="60750" x2="24750" y2="60750"/>
                        <a14:backgroundMark x1="24875" y1="59250" x2="24875" y2="59250"/>
                        <a14:backgroundMark x1="24000" y1="64500" x2="24000" y2="64500"/>
                        <a14:backgroundMark x1="24875" y1="63250" x2="24875" y2="63250"/>
                        <a14:backgroundMark x1="24750" y1="62875" x2="24750" y2="62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11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for the most part works as planned with one major exception.  Our X-axis has two sliders on it which caused the system to bind when the belts tried to move it.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1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properly implement this kind of a system we would recommend a drive system for each slider used as well as keeping the belt attachment as close to the sliders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0555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71</TotalTime>
  <Words>176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Etch-A-Sketch</vt:lpstr>
      <vt:lpstr>Project Objectives</vt:lpstr>
      <vt:lpstr>Inputs</vt:lpstr>
      <vt:lpstr>The PIC</vt:lpstr>
      <vt:lpstr>Outputs</vt:lpstr>
      <vt:lpstr>Results </vt:lpstr>
      <vt:lpstr>Recommendations 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Etch-A-Sketch</dc:title>
  <dc:creator>Peter Heath</dc:creator>
  <cp:lastModifiedBy>Peter Heath</cp:lastModifiedBy>
  <cp:revision>6</cp:revision>
  <dcterms:created xsi:type="dcterms:W3CDTF">2016-02-16T16:56:13Z</dcterms:created>
  <dcterms:modified xsi:type="dcterms:W3CDTF">2016-02-16T18:08:03Z</dcterms:modified>
</cp:coreProperties>
</file>