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32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83BD-8203-43CC-B26E-D40585C846D1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2548-CE3B-40A7-8811-4A684B69919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83BD-8203-43CC-B26E-D40585C846D1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2548-CE3B-40A7-8811-4A684B6991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83BD-8203-43CC-B26E-D40585C846D1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2548-CE3B-40A7-8811-4A684B6991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83BD-8203-43CC-B26E-D40585C846D1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2548-CE3B-40A7-8811-4A684B6991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83BD-8203-43CC-B26E-D40585C846D1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2548-CE3B-40A7-8811-4A684B69919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83BD-8203-43CC-B26E-D40585C846D1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2548-CE3B-40A7-8811-4A684B6991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83BD-8203-43CC-B26E-D40585C846D1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2548-CE3B-40A7-8811-4A684B6991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83BD-8203-43CC-B26E-D40585C846D1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BB2548-CE3B-40A7-8811-4A684B6991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83BD-8203-43CC-B26E-D40585C846D1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2548-CE3B-40A7-8811-4A684B6991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83BD-8203-43CC-B26E-D40585C846D1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82BB2548-CE3B-40A7-8811-4A684B6991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F6D483BD-8203-43CC-B26E-D40585C846D1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2548-CE3B-40A7-8811-4A684B6991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6D483BD-8203-43CC-B26E-D40585C846D1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2BB2548-CE3B-40A7-8811-4A684B69919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3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Etch-A-Sketch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Peter Heath</a:t>
            </a:r>
          </a:p>
          <a:p>
            <a:r>
              <a:rPr lang="en-US" dirty="0" smtClean="0"/>
              <a:t>Matthew Schack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417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ADC to read two potentiometers to write locations to the steppers</a:t>
            </a:r>
          </a:p>
          <a:p>
            <a:r>
              <a:rPr lang="en-US" dirty="0" smtClean="0"/>
              <a:t>Be able to perform preprogramed paths</a:t>
            </a:r>
          </a:p>
          <a:p>
            <a:pPr marL="36576" indent="0">
              <a:buNone/>
            </a:pPr>
            <a:endParaRPr lang="en-US" dirty="0"/>
          </a:p>
        </p:txBody>
      </p:sp>
      <p:pic>
        <p:nvPicPr>
          <p:cNvPr id="1026" name="Picture 2" descr="http://static.guim.co.uk/sys-images/Observer/Pix/pictures/2013/2/2/1359842985770/Etch-A-Sketch-artist-Jeff-001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7917" l="3120" r="9720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352800"/>
            <a:ext cx="4038600" cy="3183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633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used two 1 M</a:t>
            </a:r>
            <a:r>
              <a:rPr lang="el-GR" dirty="0" smtClean="0"/>
              <a:t>Ω</a:t>
            </a:r>
            <a:r>
              <a:rPr lang="en-US" dirty="0" smtClean="0"/>
              <a:t> potentiometers to control the position</a:t>
            </a:r>
          </a:p>
          <a:p>
            <a:r>
              <a:rPr lang="en-US" dirty="0" smtClean="0"/>
              <a:t>We used 3 push buttons for extra input</a:t>
            </a:r>
          </a:p>
          <a:p>
            <a:r>
              <a:rPr lang="en-US" dirty="0" smtClean="0"/>
              <a:t>4 limit switches were used for homing</a:t>
            </a:r>
            <a:endParaRPr lang="en-US" dirty="0"/>
          </a:p>
        </p:txBody>
      </p:sp>
      <p:pic>
        <p:nvPicPr>
          <p:cNvPr id="2050" name="Picture 2" descr="PDB12-M4251-105BF Bourns Inc. | PDB12-M4251-105BF-ND DigiKey Electronics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00" b="97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1148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S1023ARED E-Switch | EG2005-ND DigiKey Electronics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00" b="96000" l="10000" r="90000">
                        <a14:foregroundMark x1="58000" y1="89500" x2="58000" y2="89500"/>
                        <a14:foregroundMark x1="42000" y1="89000" x2="42000" y2="89000"/>
                        <a14:foregroundMark x1="39000" y1="85000" x2="39000" y2="85000"/>
                        <a14:foregroundMark x1="54500" y1="79000" x2="54500" y2="79000"/>
                        <a14:foregroundMark x1="51500" y1="77500" x2="51500" y2="77500"/>
                        <a14:foregroundMark x1="43000" y1="70500" x2="43000" y2="70500"/>
                        <a14:foregroundMark x1="57000" y1="82500" x2="57000" y2="82500"/>
                        <a14:foregroundMark x1="58500" y1="84000" x2="58500" y2="84000"/>
                        <a14:foregroundMark x1="40000" y1="83500" x2="40000" y2="83500"/>
                        <a14:foregroundMark x1="39500" y1="88000" x2="39500" y2="88000"/>
                        <a14:foregroundMark x1="41000" y1="90500" x2="41000" y2="90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1148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S-5GL2T Omron Electronics Inc-EMC Div | SW873-ND DigiKey Electronics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6000" r="92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1148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915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used the PIC to read the ADC and convert this to a position</a:t>
            </a:r>
          </a:p>
          <a:p>
            <a:r>
              <a:rPr lang="en-US" dirty="0" smtClean="0"/>
              <a:t>In addition we used the limit switches to determine the size of the work space</a:t>
            </a:r>
          </a:p>
          <a:p>
            <a:r>
              <a:rPr lang="en-US" dirty="0" smtClean="0"/>
              <a:t>We also used timer interrupts for the control of the stepper motors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987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381000"/>
            <a:ext cx="1676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457200"/>
            <a:ext cx="144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Setup PIC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1485900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1638300"/>
            <a:ext cx="1371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95300" y="2514600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2590800"/>
            <a:ext cx="1371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 ADC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95300" y="3429000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9600" y="3438525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 steppers</a:t>
            </a:r>
            <a:endParaRPr lang="en-US" dirty="0"/>
          </a:p>
        </p:txBody>
      </p:sp>
      <p:sp>
        <p:nvSpPr>
          <p:cNvPr id="13" name="Flowchart: Decision 12"/>
          <p:cNvSpPr/>
          <p:nvPr/>
        </p:nvSpPr>
        <p:spPr>
          <a:xfrm>
            <a:off x="609600" y="4191000"/>
            <a:ext cx="1371600" cy="1066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62000" y="4539734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Button Y</a:t>
            </a:r>
          </a:p>
          <a:p>
            <a:pPr algn="ctr"/>
            <a:r>
              <a:rPr lang="en-US" dirty="0"/>
              <a:t>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667000" y="4343400"/>
            <a:ext cx="1600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895600" y="45720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Draw path </a:t>
            </a:r>
            <a:endParaRPr lang="en-US" dirty="0"/>
          </a:p>
        </p:txBody>
      </p:sp>
      <p:sp>
        <p:nvSpPr>
          <p:cNvPr id="18" name="Flowchart: Decision 17"/>
          <p:cNvSpPr/>
          <p:nvPr/>
        </p:nvSpPr>
        <p:spPr>
          <a:xfrm>
            <a:off x="4800600" y="4226867"/>
            <a:ext cx="1447800" cy="99506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029200" y="4539734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Stop Y</a:t>
            </a:r>
          </a:p>
          <a:p>
            <a:pPr algn="ctr"/>
            <a:r>
              <a:rPr lang="en-US" dirty="0"/>
              <a:t>N</a:t>
            </a:r>
          </a:p>
        </p:txBody>
      </p:sp>
      <p:cxnSp>
        <p:nvCxnSpPr>
          <p:cNvPr id="21" name="Straight Arrow Connector 20"/>
          <p:cNvCxnSpPr>
            <a:stCxn id="4" idx="2"/>
          </p:cNvCxnSpPr>
          <p:nvPr/>
        </p:nvCxnSpPr>
        <p:spPr>
          <a:xfrm>
            <a:off x="1295400" y="990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2"/>
          </p:cNvCxnSpPr>
          <p:nvPr/>
        </p:nvCxnSpPr>
        <p:spPr>
          <a:xfrm>
            <a:off x="1257300" y="2171700"/>
            <a:ext cx="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10" idx="0"/>
          </p:cNvCxnSpPr>
          <p:nvPr/>
        </p:nvCxnSpPr>
        <p:spPr>
          <a:xfrm>
            <a:off x="1295400" y="3124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2"/>
            <a:endCxn id="13" idx="0"/>
          </p:cNvCxnSpPr>
          <p:nvPr/>
        </p:nvCxnSpPr>
        <p:spPr>
          <a:xfrm>
            <a:off x="1295400" y="4084856"/>
            <a:ext cx="0" cy="10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3" idx="3"/>
            <a:endCxn id="15" idx="1"/>
          </p:cNvCxnSpPr>
          <p:nvPr/>
        </p:nvCxnSpPr>
        <p:spPr>
          <a:xfrm>
            <a:off x="1981200" y="47244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8" idx="1"/>
          </p:cNvCxnSpPr>
          <p:nvPr/>
        </p:nvCxnSpPr>
        <p:spPr>
          <a:xfrm>
            <a:off x="4267200" y="4724399"/>
            <a:ext cx="5334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8" idx="2"/>
            <a:endCxn id="15" idx="2"/>
          </p:cNvCxnSpPr>
          <p:nvPr/>
        </p:nvCxnSpPr>
        <p:spPr>
          <a:xfrm rot="5400000" flipH="1">
            <a:off x="4437534" y="4134966"/>
            <a:ext cx="116532" cy="2057400"/>
          </a:xfrm>
          <a:prstGeom prst="bentConnector3">
            <a:avLst>
              <a:gd name="adj1" fmla="val -19616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8" idx="3"/>
            <a:endCxn id="8" idx="3"/>
          </p:cNvCxnSpPr>
          <p:nvPr/>
        </p:nvCxnSpPr>
        <p:spPr>
          <a:xfrm flipH="1" flipV="1">
            <a:off x="2095500" y="2819400"/>
            <a:ext cx="4152900" cy="1905000"/>
          </a:xfrm>
          <a:prstGeom prst="bentConnector3">
            <a:avLst>
              <a:gd name="adj1" fmla="val -550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3" idx="2"/>
            <a:endCxn id="8" idx="3"/>
          </p:cNvCxnSpPr>
          <p:nvPr/>
        </p:nvCxnSpPr>
        <p:spPr>
          <a:xfrm rot="5400000" flipH="1" flipV="1">
            <a:off x="476250" y="3638550"/>
            <a:ext cx="2438400" cy="800100"/>
          </a:xfrm>
          <a:prstGeom prst="bentConnector4">
            <a:avLst>
              <a:gd name="adj1" fmla="val -30078"/>
              <a:gd name="adj2" fmla="val 74404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895600" y="304800"/>
            <a:ext cx="5486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+mj-lt"/>
              </a:rPr>
              <a:t>Code Flowchart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304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outputs of the system were the stepper motors </a:t>
            </a:r>
          </a:p>
          <a:p>
            <a:endParaRPr lang="en-US" dirty="0"/>
          </a:p>
        </p:txBody>
      </p:sp>
      <p:pic>
        <p:nvPicPr>
          <p:cNvPr id="4098" name="Picture 2" descr="http://www.robotshop.com/media/catalog/product/cache/1/image/800x800/9df78eab33525d08d6e5fb8d27136e95/r/b/rbsoy03-soyo-unipolar-stepper-motor_1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3125" l="10000" r="90000">
                        <a14:foregroundMark x1="30125" y1="48500" x2="30125" y2="48500"/>
                        <a14:foregroundMark x1="33625" y1="52000" x2="33625" y2="52000"/>
                        <a14:foregroundMark x1="39750" y1="60000" x2="24625" y2="52375"/>
                        <a14:foregroundMark x1="26250" y1="48250" x2="47125" y2="32625"/>
                        <a14:foregroundMark x1="47125" y1="35875" x2="40375" y2="50500"/>
                        <a14:foregroundMark x1="51000" y1="57250" x2="71500" y2="42625"/>
                        <a14:foregroundMark x1="71750" y1="43250" x2="49875" y2="33250"/>
                        <a14:foregroundMark x1="25500" y1="77500" x2="23125" y2="70250"/>
                        <a14:foregroundMark x1="23375" y1="67000" x2="23625" y2="74625"/>
                        <a14:foregroundMark x1="23750" y1="69000" x2="25125" y2="58750"/>
                        <a14:foregroundMark x1="24500" y1="76625" x2="24500" y2="76625"/>
                        <a14:foregroundMark x1="23750" y1="77250" x2="23750" y2="77250"/>
                        <a14:foregroundMark x1="23250" y1="75875" x2="23250" y2="75875"/>
                        <a14:foregroundMark x1="24000" y1="78000" x2="24000" y2="78000"/>
                        <a14:foregroundMark x1="24625" y1="78750" x2="24625" y2="78750"/>
                        <a14:foregroundMark x1="57375" y1="86250" x2="73250" y2="75000"/>
                        <a14:backgroundMark x1="64125" y1="86750" x2="75375" y2="79625"/>
                        <a14:backgroundMark x1="24125" y1="66125" x2="24500" y2="62000"/>
                        <a14:backgroundMark x1="24750" y1="61875" x2="24750" y2="61875"/>
                        <a14:backgroundMark x1="25375" y1="60125" x2="25375" y2="60125"/>
                        <a14:backgroundMark x1="24750" y1="60750" x2="24750" y2="60750"/>
                        <a14:backgroundMark x1="24875" y1="59250" x2="24875" y2="59250"/>
                        <a14:backgroundMark x1="24000" y1="64500" x2="24000" y2="64500"/>
                        <a14:backgroundMark x1="24875" y1="63250" x2="24875" y2="63250"/>
                        <a14:backgroundMark x1="24750" y1="62875" x2="24750" y2="628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667000"/>
            <a:ext cx="39624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119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project for the most part works as planned with one major exception.  Our X-axis has two sliders on it which caused the system to bind when the belts tried to move it.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416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properly implement this kind of a system we would recommend a drive system for each slider used as well as keeping the belt attachment as close to the sliders as possible.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405552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98</TotalTime>
  <Words>193</Words>
  <Application>Microsoft Office PowerPoint</Application>
  <PresentationFormat>On-screen Show (4:3)</PresentationFormat>
  <Paragraphs>30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Technic</vt:lpstr>
      <vt:lpstr>Etch-A-Sketch</vt:lpstr>
      <vt:lpstr>Project Objectives</vt:lpstr>
      <vt:lpstr>Inputs</vt:lpstr>
      <vt:lpstr>The PIC</vt:lpstr>
      <vt:lpstr>PowerPoint Presentation</vt:lpstr>
      <vt:lpstr>Outputs</vt:lpstr>
      <vt:lpstr>Results </vt:lpstr>
      <vt:lpstr>Recommendations </vt:lpstr>
    </vt:vector>
  </TitlesOfParts>
  <Company>Rose-Hulman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Etch-A-Sketch</dc:title>
  <dc:creator>Peter Heath</dc:creator>
  <cp:lastModifiedBy>Peter Heath</cp:lastModifiedBy>
  <cp:revision>9</cp:revision>
  <dcterms:created xsi:type="dcterms:W3CDTF">2016-02-16T16:56:13Z</dcterms:created>
  <dcterms:modified xsi:type="dcterms:W3CDTF">2016-02-18T17:11:13Z</dcterms:modified>
</cp:coreProperties>
</file>