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5DB0-E7ED-F843-A29F-029A6391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61435-2B52-9748-B046-BF8D3ADEA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3687-251F-1344-9551-EE998131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F8CB-471A-3E43-8D30-1888834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C381-0BB1-FC4A-9627-E001BC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885B-4F37-024A-A87E-D0AD7CF6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A232E-0A9D-B946-AB20-42200B84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5F1E-144C-9646-A009-B3D10BF5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0933-3CD8-7B47-A8D4-981D74AA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9560-E1DC-AE44-927E-EF1453A8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0B0CB-7E43-994A-989A-358B22B5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9FF33-C7FB-B44A-83DD-118E57E9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5333-1A1C-3347-8561-6BD3409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1CB6-7D39-2445-A42A-5F36875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27D6-BEE1-A245-A3DF-29F69A0D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54A7-C9DF-EE42-91A4-C21EA2C0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A01C-5730-F040-9BEA-280C0857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B062-50FB-664B-9A70-49D0B57E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FB3A-FEA1-3D41-82CD-602A4E56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8E3B-452E-694E-B742-6CF0F1F6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3C2C-0C68-6E4A-A2DD-EEC80B27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9BDC-477E-7E4A-96D8-549A5A67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8AAA-542E-A641-B626-FC98378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9941-0532-7B4A-864E-0C9B03F5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22D8-B59E-244B-B814-371AD21B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1D55-FDFF-3E4F-85F6-FFD91631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2CF2-B356-924F-ABC6-473CA8B9B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AD834-59DB-CB49-9F02-74D4684BB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9F8F-63ED-104E-AD69-A7AE4ABD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BCD64-37CA-0C4E-8057-ECD45891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825C-0CF7-AD48-8F4B-457205A0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E10A-8C3F-4D42-ABEE-3BCA6CC0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9D11-862F-294D-B43C-627A8C7F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8162-0D21-F948-A109-BE045F94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AD8C-04F9-AA4F-B069-06F67664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83D08-0BD8-6C4F-BF4B-2CCBDDFCA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813E4-F03F-874A-8B7F-F3BB69E9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9EEF1-1877-DE4F-A2B4-B9B24A8D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5EEE-1ECA-3849-B05A-39F41B4C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8240-8637-2C41-A0AE-33D051DD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5461D-583D-9D4A-BE8D-CF92276D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2D2A8-C474-4645-85D1-3BC930C0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8A01-61CD-EA41-AC4E-61DF76AF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7DB52-8665-8D49-91FE-0A09CB1D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20CE6-D655-AC4E-9237-12F04A06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E8C1-53EB-F74C-AA1C-CBD7FB9E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87FF-D103-5E4E-9A6A-EE2C64DA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1B47-290A-CE46-A1E1-EF6B2531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04420-665F-044A-A8A7-676D586B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35D9-B784-4045-A720-708D0144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EB75-6CB1-2D45-8C22-16EF504C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C6FED-CC8F-DB44-A057-A355012A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D68A-9377-5745-9A81-4D4354F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AF849-940E-B04F-84CB-6920D6C5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D2FF4-FB66-C346-A75F-818046552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C5BF-6D43-094B-BCA9-3E600EB4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3BAB-C9AE-B647-914A-A69DF89E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97C7-D9DA-C143-A733-5A9420A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C297C-0A50-3F4D-A1FC-9540D6C7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24D72-6026-C744-A0A5-52A6E114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8232-5160-1844-A51C-D2114ABA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2FAD-0F65-5440-A018-93871EF4D41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9D23-74E9-A04D-AC39-B7003352C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D0BC-3CD7-0548-8F87-B6A899E6C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E6E1-DAB6-D548-835A-1B481511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D8360-C16C-C04F-A214-F3AC332AAB47}"/>
              </a:ext>
            </a:extLst>
          </p:cNvPr>
          <p:cNvGrpSpPr/>
          <p:nvPr/>
        </p:nvGrpSpPr>
        <p:grpSpPr>
          <a:xfrm>
            <a:off x="3748636" y="860670"/>
            <a:ext cx="1551065" cy="3424007"/>
            <a:chOff x="3795724" y="860670"/>
            <a:chExt cx="1551065" cy="342400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896119-69CF-E448-8793-F32512884D3E}"/>
                </a:ext>
              </a:extLst>
            </p:cNvPr>
            <p:cNvSpPr/>
            <p:nvPr/>
          </p:nvSpPr>
          <p:spPr>
            <a:xfrm>
              <a:off x="3795724" y="860670"/>
              <a:ext cx="1551065" cy="3121839"/>
            </a:xfrm>
            <a:prstGeom prst="roundRect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43567B-A8E7-2E4A-A27A-CB083DFC9549}"/>
                </a:ext>
              </a:extLst>
            </p:cNvPr>
            <p:cNvSpPr txBox="1"/>
            <p:nvPr/>
          </p:nvSpPr>
          <p:spPr>
            <a:xfrm>
              <a:off x="4141796" y="3976900"/>
              <a:ext cx="866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Protocols</a:t>
              </a:r>
              <a:endParaRPr lang="en-US" sz="1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417C858-39E0-8643-9448-07C95F6CECDF}"/>
                </a:ext>
              </a:extLst>
            </p:cNvPr>
            <p:cNvSpPr/>
            <p:nvPr/>
          </p:nvSpPr>
          <p:spPr>
            <a:xfrm>
              <a:off x="3872863" y="954941"/>
              <a:ext cx="1392236" cy="1043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9E6C74-F635-2040-9816-C950106DFBE9}"/>
                </a:ext>
              </a:extLst>
            </p:cNvPr>
            <p:cNvSpPr/>
            <p:nvPr/>
          </p:nvSpPr>
          <p:spPr>
            <a:xfrm>
              <a:off x="3954553" y="1099142"/>
              <a:ext cx="1233408" cy="4535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Comparison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A3E0F-1C65-874C-B6C7-6A233F204877}"/>
                </a:ext>
              </a:extLst>
            </p:cNvPr>
            <p:cNvSpPr txBox="1"/>
            <p:nvPr/>
          </p:nvSpPr>
          <p:spPr>
            <a:xfrm>
              <a:off x="4061757" y="1568716"/>
              <a:ext cx="1018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Verification</a:t>
              </a:r>
              <a:endParaRPr lang="en-US" sz="1400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098FEA3-0E05-4148-9936-506B19AC12F8}"/>
                </a:ext>
              </a:extLst>
            </p:cNvPr>
            <p:cNvSpPr/>
            <p:nvPr/>
          </p:nvSpPr>
          <p:spPr>
            <a:xfrm>
              <a:off x="3874843" y="2102714"/>
              <a:ext cx="1392236" cy="17034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3732D9-E3EA-9C47-9302-C72B97B82D06}"/>
                </a:ext>
              </a:extLst>
            </p:cNvPr>
            <p:cNvSpPr/>
            <p:nvPr/>
          </p:nvSpPr>
          <p:spPr>
            <a:xfrm>
              <a:off x="3954258" y="2288583"/>
              <a:ext cx="1233408" cy="4535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Open-set</a:t>
              </a:r>
              <a:r>
                <a:rPr lang="zh-Hans" altLang="en-US" sz="1400" dirty="0"/>
                <a:t> </a:t>
              </a:r>
              <a:r>
                <a:rPr lang="en-US" altLang="zh-Hans" sz="1400" dirty="0"/>
                <a:t>Search</a:t>
              </a:r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58097C-5A15-F94D-A1EC-6BA7E833ED7F}"/>
                </a:ext>
              </a:extLst>
            </p:cNvPr>
            <p:cNvSpPr txBox="1"/>
            <p:nvPr/>
          </p:nvSpPr>
          <p:spPr>
            <a:xfrm>
              <a:off x="4051626" y="343318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Identification</a:t>
              </a:r>
              <a:endParaRPr lang="en-US" sz="14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6BB0093-B5FC-F545-B0E8-D7398DAE33A0}"/>
                </a:ext>
              </a:extLst>
            </p:cNvPr>
            <p:cNvSpPr/>
            <p:nvPr/>
          </p:nvSpPr>
          <p:spPr>
            <a:xfrm>
              <a:off x="3943478" y="2904231"/>
              <a:ext cx="1233408" cy="4535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Closed-set</a:t>
              </a:r>
              <a:r>
                <a:rPr lang="zh-Hans" altLang="en-US" sz="1400" dirty="0"/>
                <a:t> </a:t>
              </a:r>
              <a:r>
                <a:rPr lang="en-US" altLang="zh-Hans" sz="1400" dirty="0"/>
                <a:t>Search</a:t>
              </a:r>
              <a:endParaRPr lang="en-US" sz="1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5D5D89-5FD6-BC47-9737-E74357128707}"/>
              </a:ext>
            </a:extLst>
          </p:cNvPr>
          <p:cNvGrpSpPr/>
          <p:nvPr/>
        </p:nvGrpSpPr>
        <p:grpSpPr>
          <a:xfrm>
            <a:off x="5543161" y="860671"/>
            <a:ext cx="1552945" cy="3424005"/>
            <a:chOff x="5543161" y="860671"/>
            <a:chExt cx="1552945" cy="342400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860771-8737-5C42-AC25-13C9D01B7E4D}"/>
                </a:ext>
              </a:extLst>
            </p:cNvPr>
            <p:cNvSpPr/>
            <p:nvPr/>
          </p:nvSpPr>
          <p:spPr>
            <a:xfrm>
              <a:off x="5543161" y="860671"/>
              <a:ext cx="1552945" cy="3116229"/>
            </a:xfrm>
            <a:prstGeom prst="roundRect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692145-8ACC-6944-809A-BCBC203262F8}"/>
                </a:ext>
              </a:extLst>
            </p:cNvPr>
            <p:cNvSpPr txBox="1"/>
            <p:nvPr/>
          </p:nvSpPr>
          <p:spPr>
            <a:xfrm>
              <a:off x="5943799" y="3976899"/>
              <a:ext cx="738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Metrics</a:t>
              </a:r>
              <a:endParaRPr lang="en-US" sz="14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F0D9FBE-07FC-8647-86B8-30E6DD65076F}"/>
                </a:ext>
              </a:extLst>
            </p:cNvPr>
            <p:cNvSpPr/>
            <p:nvPr/>
          </p:nvSpPr>
          <p:spPr>
            <a:xfrm>
              <a:off x="5701988" y="1051844"/>
              <a:ext cx="1233408" cy="45356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ROC</a:t>
              </a:r>
              <a:endParaRPr lang="en-US" sz="14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D1CEDF-14D1-1043-A4C4-468CEDAC22CF}"/>
                </a:ext>
              </a:extLst>
            </p:cNvPr>
            <p:cNvSpPr/>
            <p:nvPr/>
          </p:nvSpPr>
          <p:spPr>
            <a:xfrm>
              <a:off x="5697441" y="3132905"/>
              <a:ext cx="1233408" cy="45356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CMC</a:t>
              </a:r>
              <a:endParaRPr lang="en-US" sz="1400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D0E4C2D-971C-1D4B-821C-AAD244AB26A0}"/>
                </a:ext>
              </a:extLst>
            </p:cNvPr>
            <p:cNvSpPr/>
            <p:nvPr/>
          </p:nvSpPr>
          <p:spPr>
            <a:xfrm>
              <a:off x="5624717" y="954677"/>
              <a:ext cx="1392236" cy="141175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E261865-D5A4-FA42-8483-2371C9B93755}"/>
                </a:ext>
              </a:extLst>
            </p:cNvPr>
            <p:cNvSpPr/>
            <p:nvPr/>
          </p:nvSpPr>
          <p:spPr>
            <a:xfrm>
              <a:off x="5697441" y="2582758"/>
              <a:ext cx="1233408" cy="45356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DET</a:t>
              </a:r>
              <a:endParaRPr lang="en-US" sz="140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D1D148-5450-D64A-99C9-E71B57480ADD}"/>
                </a:ext>
              </a:extLst>
            </p:cNvPr>
            <p:cNvSpPr/>
            <p:nvPr/>
          </p:nvSpPr>
          <p:spPr>
            <a:xfrm>
              <a:off x="5620170" y="2456953"/>
              <a:ext cx="1392236" cy="1411751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A07836-63B0-8646-99D7-8671E244E929}"/>
                </a:ext>
              </a:extLst>
            </p:cNvPr>
            <p:cNvSpPr txBox="1"/>
            <p:nvPr/>
          </p:nvSpPr>
          <p:spPr>
            <a:xfrm>
              <a:off x="5824566" y="2058650"/>
              <a:ext cx="1018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Verification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80880F-4795-CD4A-BE3E-D68F71FF026E}"/>
                </a:ext>
              </a:extLst>
            </p:cNvPr>
            <p:cNvSpPr txBox="1"/>
            <p:nvPr/>
          </p:nvSpPr>
          <p:spPr>
            <a:xfrm>
              <a:off x="5753815" y="35584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Identification</a:t>
              </a:r>
              <a:endParaRPr lang="en-US" sz="14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5625B96-FBCC-D54F-AB05-96C8686D7746}"/>
                </a:ext>
              </a:extLst>
            </p:cNvPr>
            <p:cNvSpPr/>
            <p:nvPr/>
          </p:nvSpPr>
          <p:spPr>
            <a:xfrm>
              <a:off x="5701988" y="1643308"/>
              <a:ext cx="1233408" cy="45356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1400" dirty="0"/>
                <a:t>PRC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911-A3E4-F748-BF69-A9AADA3A86D2}"/>
              </a:ext>
            </a:extLst>
          </p:cNvPr>
          <p:cNvGrpSpPr/>
          <p:nvPr/>
        </p:nvGrpSpPr>
        <p:grpSpPr>
          <a:xfrm>
            <a:off x="170187" y="865052"/>
            <a:ext cx="1551065" cy="3411830"/>
            <a:chOff x="170187" y="865052"/>
            <a:chExt cx="1551065" cy="34118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C301245-8AA2-7944-8387-60DFE1FF0C99}"/>
                </a:ext>
              </a:extLst>
            </p:cNvPr>
            <p:cNvGrpSpPr/>
            <p:nvPr/>
          </p:nvGrpSpPr>
          <p:grpSpPr>
            <a:xfrm>
              <a:off x="170187" y="865052"/>
              <a:ext cx="1551065" cy="2047791"/>
              <a:chOff x="947057" y="1845128"/>
              <a:chExt cx="1616528" cy="2134218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DDB0BD69-B5DB-F648-8FFC-191677E34B43}"/>
                  </a:ext>
                </a:extLst>
              </p:cNvPr>
              <p:cNvSpPr/>
              <p:nvPr/>
            </p:nvSpPr>
            <p:spPr>
              <a:xfrm>
                <a:off x="947057" y="1845128"/>
                <a:ext cx="1616528" cy="1829027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B01E14-8240-4048-B9DA-0C7C4E00000E}"/>
                  </a:ext>
                </a:extLst>
              </p:cNvPr>
              <p:cNvSpPr txBox="1"/>
              <p:nvPr/>
            </p:nvSpPr>
            <p:spPr>
              <a:xfrm>
                <a:off x="997385" y="3658579"/>
                <a:ext cx="1525178" cy="32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1400" dirty="0"/>
                  <a:t>Offline</a:t>
                </a:r>
                <a:r>
                  <a:rPr lang="zh-Hans" altLang="en-US" sz="1400" dirty="0"/>
                  <a:t> </a:t>
                </a:r>
                <a:r>
                  <a:rPr lang="en-US" altLang="zh-Hans" sz="1400" dirty="0"/>
                  <a:t>Templates</a:t>
                </a:r>
                <a:endParaRPr lang="en-US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2475ADA-53FE-CC42-81B8-4A105823E609}"/>
                  </a:ext>
                </a:extLst>
              </p:cNvPr>
              <p:cNvSpPr/>
              <p:nvPr/>
            </p:nvSpPr>
            <p:spPr>
              <a:xfrm>
                <a:off x="1032782" y="2063625"/>
                <a:ext cx="1445078" cy="195944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57A5D4-B363-5640-BAE8-CDC2E1AC5112}"/>
                  </a:ext>
                </a:extLst>
              </p:cNvPr>
              <p:cNvSpPr/>
              <p:nvPr/>
            </p:nvSpPr>
            <p:spPr>
              <a:xfrm>
                <a:off x="1032782" y="2575305"/>
                <a:ext cx="1445078" cy="195944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8F39FA8-15D6-1244-9CD8-566FF1A30B1F}"/>
                  </a:ext>
                </a:extLst>
              </p:cNvPr>
              <p:cNvSpPr/>
              <p:nvPr/>
            </p:nvSpPr>
            <p:spPr>
              <a:xfrm>
                <a:off x="1028700" y="3084758"/>
                <a:ext cx="1445078" cy="195944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CA8683-0727-DE47-B9B6-0215CE8C1E63}"/>
                  </a:ext>
                </a:extLst>
              </p:cNvPr>
              <p:cNvSpPr txBox="1"/>
              <p:nvPr/>
            </p:nvSpPr>
            <p:spPr>
              <a:xfrm>
                <a:off x="1429675" y="2228552"/>
                <a:ext cx="670268" cy="32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400" dirty="0"/>
                  <a:t>Alg.</a:t>
                </a:r>
                <a:r>
                  <a:rPr lang="zh-Hans" altLang="en-US" sz="1400" dirty="0"/>
                  <a:t> </a:t>
                </a:r>
                <a:r>
                  <a:rPr lang="en-US" altLang="zh-Hans" sz="1400" dirty="0"/>
                  <a:t>1</a:t>
                </a:r>
                <a:endParaRPr lang="en-US" sz="14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C9EE4C-32CE-994C-98F9-F802113941D1}"/>
                  </a:ext>
                </a:extLst>
              </p:cNvPr>
              <p:cNvSpPr txBox="1"/>
              <p:nvPr/>
            </p:nvSpPr>
            <p:spPr>
              <a:xfrm>
                <a:off x="1429675" y="2740902"/>
                <a:ext cx="670268" cy="32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400" dirty="0"/>
                  <a:t>Alg.</a:t>
                </a:r>
                <a:r>
                  <a:rPr lang="zh-Hans" altLang="en-US" sz="1400" dirty="0"/>
                  <a:t> </a:t>
                </a:r>
                <a:r>
                  <a:rPr lang="en-US" altLang="zh-Hans" sz="1400" dirty="0"/>
                  <a:t>2</a:t>
                </a:r>
                <a:endParaRPr lang="en-US" sz="14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E81159-1CEA-4744-AFD6-C2137A9B2B36}"/>
                  </a:ext>
                </a:extLst>
              </p:cNvPr>
              <p:cNvSpPr txBox="1"/>
              <p:nvPr/>
            </p:nvSpPr>
            <p:spPr>
              <a:xfrm>
                <a:off x="1429675" y="3254905"/>
                <a:ext cx="670268" cy="32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400" dirty="0"/>
                  <a:t>Alg.</a:t>
                </a:r>
                <a:r>
                  <a:rPr lang="zh-Hans" altLang="en-US" sz="1400" dirty="0"/>
                  <a:t> </a:t>
                </a:r>
                <a:r>
                  <a:rPr lang="en-US" altLang="zh-Hans" sz="1400" dirty="0"/>
                  <a:t>3</a:t>
                </a:r>
                <a:endParaRPr lang="en-US" sz="14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A9990B-D261-564F-A5C1-2E3B19B19C3A}"/>
                </a:ext>
              </a:extLst>
            </p:cNvPr>
            <p:cNvGrpSpPr/>
            <p:nvPr/>
          </p:nvGrpSpPr>
          <p:grpSpPr>
            <a:xfrm>
              <a:off x="170187" y="2970535"/>
              <a:ext cx="1551064" cy="1306347"/>
              <a:chOff x="947057" y="4039471"/>
              <a:chExt cx="1616528" cy="1361481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DC611CE-6A37-9E4E-A1DA-5F30550AA421}"/>
                  </a:ext>
                </a:extLst>
              </p:cNvPr>
              <p:cNvSpPr/>
              <p:nvPr/>
            </p:nvSpPr>
            <p:spPr>
              <a:xfrm>
                <a:off x="947057" y="4039471"/>
                <a:ext cx="1616528" cy="1054684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BA463E-6B5D-2745-A9BE-321285B0191A}"/>
                  </a:ext>
                </a:extLst>
              </p:cNvPr>
              <p:cNvSpPr txBox="1"/>
              <p:nvPr/>
            </p:nvSpPr>
            <p:spPr>
              <a:xfrm>
                <a:off x="1025311" y="5080185"/>
                <a:ext cx="1511947" cy="32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1400" dirty="0"/>
                  <a:t>Online</a:t>
                </a:r>
                <a:r>
                  <a:rPr lang="zh-Hans" altLang="en-US" sz="1400" dirty="0"/>
                  <a:t> </a:t>
                </a:r>
                <a:r>
                  <a:rPr lang="en-US" altLang="zh-Hans" sz="1400" dirty="0"/>
                  <a:t>Templates</a:t>
                </a:r>
                <a:endParaRPr lang="en-US" sz="1400" dirty="0"/>
              </a:p>
            </p:txBody>
          </p:sp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EE9BFEDF-CDE3-4540-AC76-2BE9892089E8}"/>
                  </a:ext>
                </a:extLst>
              </p:cNvPr>
              <p:cNvSpPr/>
              <p:nvPr/>
            </p:nvSpPr>
            <p:spPr>
              <a:xfrm rot="5400000">
                <a:off x="1097558" y="4244954"/>
                <a:ext cx="815501" cy="555172"/>
              </a:xfrm>
              <a:prstGeom prst="trapezoid">
                <a:avLst>
                  <a:gd name="adj" fmla="val 4558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Hans" sz="1600" dirty="0"/>
                  <a:t>Net</a:t>
                </a:r>
                <a:endParaRPr lang="en-US" sz="1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68B8E9-392F-5E41-8959-1725EF1278B8}"/>
                  </a:ext>
                </a:extLst>
              </p:cNvPr>
              <p:cNvSpPr/>
              <p:nvPr/>
            </p:nvSpPr>
            <p:spPr>
              <a:xfrm rot="5400000">
                <a:off x="1844317" y="4476514"/>
                <a:ext cx="645898" cy="87580"/>
              </a:xfrm>
              <a:prstGeom prst="rect">
                <a:avLst/>
              </a:prstGeom>
              <a:pattFill prst="lgCheck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0EF1C83-25B6-B74E-B1C2-CDAFCB30FE69}"/>
                  </a:ext>
                </a:extLst>
              </p:cNvPr>
              <p:cNvCxnSpPr>
                <a:cxnSpLocks/>
                <a:stCxn id="47" idx="0"/>
                <a:endCxn id="48" idx="2"/>
              </p:cNvCxnSpPr>
              <p:nvPr/>
            </p:nvCxnSpPr>
            <p:spPr>
              <a:xfrm flipV="1">
                <a:off x="1782895" y="4520303"/>
                <a:ext cx="340581" cy="2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01024E-236B-2842-8BF5-93D26F4DF117}"/>
              </a:ext>
            </a:extLst>
          </p:cNvPr>
          <p:cNvGrpSpPr/>
          <p:nvPr/>
        </p:nvGrpSpPr>
        <p:grpSpPr>
          <a:xfrm>
            <a:off x="7339566" y="960427"/>
            <a:ext cx="4131119" cy="2945522"/>
            <a:chOff x="4925043" y="1227909"/>
            <a:chExt cx="4131119" cy="294552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D6BB126-0355-7D4F-A00A-BA95CC2904EB}"/>
                </a:ext>
              </a:extLst>
            </p:cNvPr>
            <p:cNvGrpSpPr/>
            <p:nvPr/>
          </p:nvGrpSpPr>
          <p:grpSpPr>
            <a:xfrm>
              <a:off x="4925043" y="1227909"/>
              <a:ext cx="4131119" cy="2408959"/>
              <a:chOff x="687661" y="3752825"/>
              <a:chExt cx="4961331" cy="2893077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E5EBC7C-A670-CA49-A1BC-DCC44163AA4E}"/>
                  </a:ext>
                </a:extLst>
              </p:cNvPr>
              <p:cNvSpPr/>
              <p:nvPr/>
            </p:nvSpPr>
            <p:spPr>
              <a:xfrm>
                <a:off x="687661" y="6005821"/>
                <a:ext cx="1414611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400" dirty="0"/>
                  <a:t>File</a:t>
                </a:r>
                <a:endParaRPr lang="en-US" sz="1400" dirty="0"/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0A7F0D04-CE2E-2B4C-B4FA-24EDE3696722}"/>
                  </a:ext>
                </a:extLst>
              </p:cNvPr>
              <p:cNvSpPr/>
              <p:nvPr/>
            </p:nvSpPr>
            <p:spPr>
              <a:xfrm>
                <a:off x="687661" y="5244477"/>
                <a:ext cx="1108386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200" dirty="0"/>
                  <a:t>Template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106C4E55-99BE-8C4D-8E80-ED3C55AA8BCF}"/>
                  </a:ext>
                </a:extLst>
              </p:cNvPr>
              <p:cNvSpPr/>
              <p:nvPr/>
            </p:nvSpPr>
            <p:spPr>
              <a:xfrm>
                <a:off x="2264898" y="6005821"/>
                <a:ext cx="1681359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400" dirty="0"/>
                  <a:t>Features</a:t>
                </a:r>
                <a:endParaRPr lang="en-US" sz="1400" dirty="0"/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9574027-F5D7-1F46-96BE-7EC399263F12}"/>
                  </a:ext>
                </a:extLst>
              </p:cNvPr>
              <p:cNvSpPr/>
              <p:nvPr/>
            </p:nvSpPr>
            <p:spPr>
              <a:xfrm>
                <a:off x="4106095" y="6005821"/>
                <a:ext cx="1542897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200" dirty="0"/>
                  <a:t>Metrics</a:t>
                </a:r>
                <a:endParaRPr lang="en-US" sz="1200" dirty="0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62758FA-B999-8843-808D-016231A67C82}"/>
                  </a:ext>
                </a:extLst>
              </p:cNvPr>
              <p:cNvSpPr/>
              <p:nvPr/>
            </p:nvSpPr>
            <p:spPr>
              <a:xfrm>
                <a:off x="1962310" y="5244477"/>
                <a:ext cx="1116383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000" dirty="0"/>
                  <a:t>Comparison</a:t>
                </a:r>
                <a:r>
                  <a:rPr lang="zh-Hans" altLang="en-US" sz="1000" dirty="0"/>
                  <a:t> </a:t>
                </a:r>
                <a:r>
                  <a:rPr lang="en-US" altLang="zh-Hans" sz="1000" dirty="0"/>
                  <a:t>Protocol</a:t>
                </a:r>
                <a:endParaRPr lang="en-US" sz="1000" dirty="0"/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5836ED7-4B01-ED4B-8FCE-E93632C9BD7B}"/>
                  </a:ext>
                </a:extLst>
              </p:cNvPr>
              <p:cNvSpPr/>
              <p:nvPr/>
            </p:nvSpPr>
            <p:spPr>
              <a:xfrm>
                <a:off x="687661" y="3752825"/>
                <a:ext cx="956945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400" dirty="0"/>
                  <a:t>LFW</a:t>
                </a:r>
                <a:endParaRPr lang="en-US" sz="1400" dirty="0"/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FFE9706D-4DCE-544D-A7FE-A351B43B0F1E}"/>
                  </a:ext>
                </a:extLst>
              </p:cNvPr>
              <p:cNvSpPr/>
              <p:nvPr/>
            </p:nvSpPr>
            <p:spPr>
              <a:xfrm>
                <a:off x="1796047" y="3752825"/>
                <a:ext cx="1510824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400" dirty="0"/>
                  <a:t>UHDB31</a:t>
                </a:r>
                <a:endParaRPr lang="en-US" sz="1400" dirty="0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AFCCFB92-4994-AE44-A01C-99A2D93CDBE1}"/>
                  </a:ext>
                </a:extLst>
              </p:cNvPr>
              <p:cNvSpPr/>
              <p:nvPr/>
            </p:nvSpPr>
            <p:spPr>
              <a:xfrm>
                <a:off x="4585646" y="3752825"/>
                <a:ext cx="1053156" cy="63748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400" dirty="0"/>
                  <a:t>IJB-A</a:t>
                </a:r>
                <a:endParaRPr lang="en-US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0A15CA-394D-8C4C-92D9-38FA40BCF539}"/>
                  </a:ext>
                </a:extLst>
              </p:cNvPr>
              <p:cNvSpPr txBox="1"/>
              <p:nvPr/>
            </p:nvSpPr>
            <p:spPr>
              <a:xfrm>
                <a:off x="3765760" y="3837873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000" dirty="0"/>
                  <a:t>…</a:t>
                </a:r>
                <a:endParaRPr lang="en-US" sz="2000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A387D1FF-43FC-284C-86CB-37D0ADF83EDE}"/>
                  </a:ext>
                </a:extLst>
              </p:cNvPr>
              <p:cNvSpPr/>
              <p:nvPr/>
            </p:nvSpPr>
            <p:spPr>
              <a:xfrm>
                <a:off x="687661" y="4502095"/>
                <a:ext cx="1577238" cy="64008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400" dirty="0"/>
                  <a:t>Comparison</a:t>
                </a:r>
                <a:r>
                  <a:rPr lang="zh-Hans" altLang="en-US" sz="1400" dirty="0"/>
                  <a:t> </a:t>
                </a:r>
                <a:r>
                  <a:rPr lang="en-US" altLang="zh-Hans" sz="1400" dirty="0"/>
                  <a:t>Dataset</a:t>
                </a:r>
                <a:endParaRPr lang="en-US" sz="1400" dirty="0"/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D6C3E84-4E81-8140-8C93-BA5627FAA6EE}"/>
                  </a:ext>
                </a:extLst>
              </p:cNvPr>
              <p:cNvSpPr/>
              <p:nvPr/>
            </p:nvSpPr>
            <p:spPr>
              <a:xfrm>
                <a:off x="3250778" y="5259994"/>
                <a:ext cx="1115568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100" dirty="0"/>
                  <a:t>Open-set</a:t>
                </a:r>
                <a:r>
                  <a:rPr lang="zh-Hans" altLang="en-US" sz="1100" dirty="0"/>
                  <a:t> </a:t>
                </a:r>
                <a:r>
                  <a:rPr lang="en-US" altLang="zh-Hans" sz="1100" dirty="0"/>
                  <a:t>Search</a:t>
                </a:r>
                <a:r>
                  <a:rPr lang="zh-Hans" altLang="en-US" sz="1100" dirty="0"/>
                  <a:t> </a:t>
                </a:r>
                <a:r>
                  <a:rPr lang="en-US" altLang="zh-Hans" sz="1100" dirty="0"/>
                  <a:t>Protocol</a:t>
                </a:r>
                <a:endParaRPr lang="en-US" sz="1100" dirty="0"/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D951708-A149-4C48-8385-92F0A2ABCBAC}"/>
                  </a:ext>
                </a:extLst>
              </p:cNvPr>
              <p:cNvSpPr/>
              <p:nvPr/>
            </p:nvSpPr>
            <p:spPr>
              <a:xfrm>
                <a:off x="4533424" y="5244477"/>
                <a:ext cx="1115568" cy="64008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100" dirty="0"/>
                  <a:t>Closed-set</a:t>
                </a:r>
                <a:r>
                  <a:rPr lang="zh-Hans" altLang="en-US" sz="1100" dirty="0"/>
                  <a:t> </a:t>
                </a:r>
                <a:r>
                  <a:rPr lang="en-US" altLang="zh-Hans" sz="1100" dirty="0"/>
                  <a:t>Search</a:t>
                </a:r>
                <a:r>
                  <a:rPr lang="zh-Hans" altLang="en-US" sz="1100" dirty="0"/>
                  <a:t> </a:t>
                </a:r>
                <a:r>
                  <a:rPr lang="en-US" altLang="zh-Hans" sz="1100" dirty="0"/>
                  <a:t>Protocol</a:t>
                </a:r>
                <a:endParaRPr lang="en-US" sz="1100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D4C16C1-399B-C54D-9F5D-71FD7B450BC7}"/>
                  </a:ext>
                </a:extLst>
              </p:cNvPr>
              <p:cNvSpPr/>
              <p:nvPr/>
            </p:nvSpPr>
            <p:spPr>
              <a:xfrm>
                <a:off x="4071754" y="4487101"/>
                <a:ext cx="1577238" cy="64008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200" dirty="0"/>
                  <a:t>Closed-set</a:t>
                </a:r>
                <a:r>
                  <a:rPr lang="zh-Hans" altLang="en-US" sz="1200" dirty="0"/>
                  <a:t> </a:t>
                </a:r>
                <a:r>
                  <a:rPr lang="en-US" altLang="zh-Hans" sz="1200" dirty="0"/>
                  <a:t>Search</a:t>
                </a:r>
                <a:r>
                  <a:rPr lang="zh-Hans" altLang="en-US" sz="1200" dirty="0"/>
                  <a:t> </a:t>
                </a:r>
                <a:r>
                  <a:rPr lang="en-US" altLang="zh-Hans" sz="1200" dirty="0"/>
                  <a:t>Dataset</a:t>
                </a:r>
                <a:endParaRPr lang="en-US" sz="1200" dirty="0"/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B2AD12D-1FBD-C048-998A-E5380EC9F8F0}"/>
                  </a:ext>
                </a:extLst>
              </p:cNvPr>
              <p:cNvSpPr/>
              <p:nvPr/>
            </p:nvSpPr>
            <p:spPr>
              <a:xfrm>
                <a:off x="2379707" y="4498651"/>
                <a:ext cx="1577238" cy="64008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" sz="1200" dirty="0"/>
                  <a:t>Open-set</a:t>
                </a:r>
                <a:r>
                  <a:rPr lang="zh-Hans" altLang="en-US" sz="1200" dirty="0"/>
                  <a:t> </a:t>
                </a:r>
                <a:r>
                  <a:rPr lang="en-US" altLang="zh-Hans" sz="1200" dirty="0"/>
                  <a:t>Search</a:t>
                </a:r>
                <a:r>
                  <a:rPr lang="zh-Hans" altLang="en-US" sz="1200" dirty="0"/>
                  <a:t> </a:t>
                </a:r>
                <a:r>
                  <a:rPr lang="en-US" altLang="zh-Hans" sz="1200" dirty="0"/>
                  <a:t>Dataset</a:t>
                </a:r>
                <a:endParaRPr lang="en-US" sz="1200" dirty="0"/>
              </a:p>
            </p:txBody>
          </p:sp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BA01EC1-F3AC-AA47-95FD-13D57EE6183F}"/>
                </a:ext>
              </a:extLst>
            </p:cNvPr>
            <p:cNvSpPr/>
            <p:nvPr/>
          </p:nvSpPr>
          <p:spPr>
            <a:xfrm>
              <a:off x="4925043" y="3807671"/>
              <a:ext cx="365760" cy="3657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A5A4B9-AD65-0942-9A21-66334C08E8D5}"/>
                </a:ext>
              </a:extLst>
            </p:cNvPr>
            <p:cNvSpPr txBox="1"/>
            <p:nvPr/>
          </p:nvSpPr>
          <p:spPr>
            <a:xfrm>
              <a:off x="5256877" y="3848207"/>
              <a:ext cx="1400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Dataset</a:t>
              </a:r>
              <a:r>
                <a:rPr lang="zh-Hans" altLang="en-US" sz="1400" dirty="0"/>
                <a:t> </a:t>
              </a:r>
              <a:r>
                <a:rPr lang="en-US" altLang="zh-Hans" sz="1400" dirty="0"/>
                <a:t>wrapper</a:t>
              </a:r>
              <a:endParaRPr lang="en-US" sz="1400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AB77B9E-D376-5C42-B0F7-70CB8C209032}"/>
                </a:ext>
              </a:extLst>
            </p:cNvPr>
            <p:cNvSpPr/>
            <p:nvPr/>
          </p:nvSpPr>
          <p:spPr>
            <a:xfrm>
              <a:off x="8007664" y="3807671"/>
              <a:ext cx="365760" cy="36576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922828-5200-D248-A463-B84A298370EF}"/>
                </a:ext>
              </a:extLst>
            </p:cNvPr>
            <p:cNvSpPr txBox="1"/>
            <p:nvPr/>
          </p:nvSpPr>
          <p:spPr>
            <a:xfrm>
              <a:off x="8332405" y="384820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/>
                <a:t>Class</a:t>
              </a:r>
              <a:endParaRPr lang="en-US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C315F4-BFD9-6E4C-9CC7-0D676450B8B5}"/>
              </a:ext>
            </a:extLst>
          </p:cNvPr>
          <p:cNvGrpSpPr/>
          <p:nvPr/>
        </p:nvGrpSpPr>
        <p:grpSpPr>
          <a:xfrm>
            <a:off x="1825058" y="860670"/>
            <a:ext cx="1720023" cy="3416212"/>
            <a:chOff x="1826554" y="860670"/>
            <a:chExt cx="1720023" cy="341621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9B9F4F9-7C1A-3245-9328-1D6D7BB7C7DD}"/>
                </a:ext>
              </a:extLst>
            </p:cNvPr>
            <p:cNvSpPr/>
            <p:nvPr/>
          </p:nvSpPr>
          <p:spPr>
            <a:xfrm>
              <a:off x="1931523" y="860670"/>
              <a:ext cx="1551065" cy="3121839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9585D1-051A-B443-B2FE-B5379281187A}"/>
                </a:ext>
              </a:extLst>
            </p:cNvPr>
            <p:cNvSpPr txBox="1"/>
            <p:nvPr/>
          </p:nvSpPr>
          <p:spPr>
            <a:xfrm>
              <a:off x="1826554" y="3969105"/>
              <a:ext cx="172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Dataset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of</a:t>
              </a:r>
              <a:r>
                <a:rPr lang="zh-CN" altLang="en-US" sz="1400" dirty="0"/>
                <a:t> </a:t>
              </a:r>
              <a:r>
                <a:rPr lang="en-US" altLang="zh-Hans" sz="1400" dirty="0"/>
                <a:t>Templates</a:t>
              </a:r>
              <a:endParaRPr lang="en-US" sz="14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9F6E78-978B-4948-B54E-B5DBA3E1A754}"/>
                </a:ext>
              </a:extLst>
            </p:cNvPr>
            <p:cNvGrpSpPr/>
            <p:nvPr/>
          </p:nvGrpSpPr>
          <p:grpSpPr>
            <a:xfrm>
              <a:off x="2066308" y="1014875"/>
              <a:ext cx="1237628" cy="2811859"/>
              <a:chOff x="2066226" y="986314"/>
              <a:chExt cx="1237628" cy="2811859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3690DFFA-F53D-1044-B75A-16B8026141BC}"/>
                  </a:ext>
                </a:extLst>
              </p:cNvPr>
              <p:cNvSpPr/>
              <p:nvPr/>
            </p:nvSpPr>
            <p:spPr>
              <a:xfrm>
                <a:off x="2070446" y="986314"/>
                <a:ext cx="1233408" cy="457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LFW</a:t>
                </a:r>
                <a:endParaRPr lang="en-US" sz="1400" dirty="0"/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83EEE31-67C2-3F40-9E7D-C6C009777CAF}"/>
                  </a:ext>
                </a:extLst>
              </p:cNvPr>
              <p:cNvSpPr/>
              <p:nvPr/>
            </p:nvSpPr>
            <p:spPr>
              <a:xfrm>
                <a:off x="2066226" y="1562686"/>
                <a:ext cx="1233408" cy="457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CFP</a:t>
                </a:r>
                <a:endParaRPr lang="en-US" sz="1400" dirty="0"/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B22E8AFC-C541-3D47-A571-E4DDA1A65A62}"/>
                  </a:ext>
                </a:extLst>
              </p:cNvPr>
              <p:cNvSpPr/>
              <p:nvPr/>
            </p:nvSpPr>
            <p:spPr>
              <a:xfrm>
                <a:off x="2070446" y="2145585"/>
                <a:ext cx="1233408" cy="457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UHDB31</a:t>
                </a:r>
                <a:endParaRPr lang="en-US" sz="1400" dirty="0"/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A158AF4F-1B1A-E145-898A-82257235598E}"/>
                  </a:ext>
                </a:extLst>
              </p:cNvPr>
              <p:cNvSpPr/>
              <p:nvPr/>
            </p:nvSpPr>
            <p:spPr>
              <a:xfrm>
                <a:off x="2066226" y="2743279"/>
                <a:ext cx="1233408" cy="457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IJB-A</a:t>
                </a:r>
                <a:endParaRPr lang="en-US" sz="1400" dirty="0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6691BCA4-FC65-BF4F-AD8E-33131ED193CA}"/>
                  </a:ext>
                </a:extLst>
              </p:cNvPr>
              <p:cNvSpPr/>
              <p:nvPr/>
            </p:nvSpPr>
            <p:spPr>
              <a:xfrm>
                <a:off x="2069614" y="3340973"/>
                <a:ext cx="1233408" cy="457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IJB-C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8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6753 -0.1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Xiang</dc:creator>
  <cp:lastModifiedBy>Xu, Xiang</cp:lastModifiedBy>
  <cp:revision>6</cp:revision>
  <dcterms:created xsi:type="dcterms:W3CDTF">2019-01-17T03:18:21Z</dcterms:created>
  <dcterms:modified xsi:type="dcterms:W3CDTF">2019-01-17T03:52:12Z</dcterms:modified>
</cp:coreProperties>
</file>