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984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14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755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552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69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61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32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58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245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19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89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AE3C-F52B-4500-A7AD-8E9F1FEA087A}" type="datetimeFigureOut">
              <a:rPr lang="fr-CH" smtClean="0"/>
              <a:t>18.01.2017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CC2F-4EDB-4C5C-96DC-6F9C031CBA1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60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orest tex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33400" y="590550"/>
            <a:ext cx="11068050" cy="55245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3D Forest</a:t>
            </a:r>
            <a:b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fr-CH" dirty="0" err="1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WebGL</a:t>
            </a:r>
            <a:endParaRPr lang="fr-CH" dirty="0">
              <a:solidFill>
                <a:schemeClr val="accent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Raphaël Schaffo</a:t>
            </a:r>
          </a:p>
          <a:p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2016-2017 </a:t>
            </a:r>
          </a:p>
          <a:p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Infographie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495550" y="3495676"/>
            <a:ext cx="72580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9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orest tex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33400" y="590550"/>
            <a:ext cx="11068050" cy="55245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666750"/>
            <a:ext cx="10572750" cy="839787"/>
          </a:xfrm>
        </p:spPr>
        <p:txBody>
          <a:bodyPr>
            <a:normAutofit/>
          </a:bodyPr>
          <a:lstStyle/>
          <a:p>
            <a:r>
              <a:rPr lang="fr-CH" sz="48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71650"/>
            <a:ext cx="9144000" cy="34861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définir, représenter une forêt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Conception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514600" y="1477963"/>
            <a:ext cx="72580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683" y="5094945"/>
            <a:ext cx="1929167" cy="16106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027537" y="5606475"/>
            <a:ext cx="61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286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forest textur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/>
          <p:cNvSpPr/>
          <p:nvPr/>
        </p:nvSpPr>
        <p:spPr>
          <a:xfrm>
            <a:off x="533400" y="590550"/>
            <a:ext cx="11068050" cy="55245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666750"/>
            <a:ext cx="10572750" cy="839787"/>
          </a:xfrm>
        </p:spPr>
        <p:txBody>
          <a:bodyPr>
            <a:normAutofit/>
          </a:bodyPr>
          <a:lstStyle/>
          <a:p>
            <a:r>
              <a:rPr lang="fr-CH" sz="48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771650"/>
            <a:ext cx="9144000" cy="34861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Comment définir, représenter une forêt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Conception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2514600" y="1477963"/>
            <a:ext cx="725805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683" y="5094945"/>
            <a:ext cx="1929167" cy="161065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1027537" y="5606475"/>
            <a:ext cx="618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9605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Thème Office</vt:lpstr>
      <vt:lpstr>3D Forest WebGL</vt:lpstr>
      <vt:lpstr>Sommaire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Forest WebGL</dc:title>
  <dc:creator>Raphaël Schaffo</dc:creator>
  <cp:lastModifiedBy>Raphaël Schaffo</cp:lastModifiedBy>
  <cp:revision>7</cp:revision>
  <dcterms:created xsi:type="dcterms:W3CDTF">2017-01-18T20:27:22Z</dcterms:created>
  <dcterms:modified xsi:type="dcterms:W3CDTF">2017-01-18T21:00:26Z</dcterms:modified>
</cp:coreProperties>
</file>