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7F21-9D36-3E79-B617-CDE18963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1FBE6-FFDF-9766-4BA3-9F7BB1D3A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562E-96A5-2CEC-2196-08877E53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C07C-61A9-2C33-CB48-FE4ABA1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6BAB-0CCE-DCDD-AD38-24179C30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53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5506-0469-151F-B9A4-5BC3D5A5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810E8-7509-4422-34DD-298C30CE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ED7B-1189-B436-1A4D-5D814020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D307-EED0-37AE-9B33-B09B7EAA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4D0C4-BC49-4102-4B32-DE1106BE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0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BA800-29BC-AFD9-5F63-0A04A9028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0D203-B894-228E-2330-7258BCAEA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C42D-9A68-9943-3F14-F9C27C55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3E32-A3C7-9B15-5291-E0E1DCDA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695-D0F7-6401-0554-4C574EC7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8A5C-96E5-4344-F32A-CD01AB3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39DF-BD88-8842-A412-3A2706B6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A50CF-09A5-5611-85C3-75BA8A5B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C544-A2D9-6E73-8E23-083127C5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CA58-F8DE-66D8-151E-848D7ED1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2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3DE-05D0-7710-F936-149B4C22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8874-AAE9-00CC-9CEE-047006987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9A45-A427-78F4-9306-85F57B9A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22F4-627C-3067-0077-F50AB3B0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822D-211C-F949-28EB-05BCE851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22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C91D-6F35-7471-A1A7-6BD748C0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BA00-44A5-83AD-FC3E-155FA4550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F42D-0CF0-09A6-690D-34C55C0DA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997C-6652-FDA9-1ECD-104C0835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0B336-A9E1-8A16-4A77-5E5658AA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3DBF-99F3-A1CD-9418-BB935460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62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2277-BCB4-29FC-5D08-26F10A52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2BC8-FB82-CA42-A8D5-E5F1A474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56A3-56C1-BBE3-E3E5-803B6F3D4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5D649-5F4D-324A-85AB-5A4186018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FA6AA-FABC-6890-D7E2-B0531809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CBA2D-CA0C-B6D2-05E9-AEB66160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643DD-0AF3-2D2C-4BF3-199A352A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EBF0D-B3FD-EB6D-ACA2-153B000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8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F0D5-6F4B-0FC9-78BF-AFA75784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BC87B-1825-EE03-9165-61708FF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1477-7D4D-86C3-133B-1D6DCC1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AB69B-D82B-0AFE-703E-8D106A2B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7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412DC-BEF0-4016-B7BA-B469334D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B4D1C-DF10-2C4D-E645-6A4A25C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7DD05-4ECA-DB74-D990-3E7E0D6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1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35EA-2341-8F7E-5745-A89AB9CC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DF74-9024-9C10-4E55-5D5B58DD4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A76E-9642-9AD4-ED5B-40B0E0A97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3BE3-F21B-DEB7-A42C-E8F07EAC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47DAB-54D0-92CA-C29C-C6A29F80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DFCB-D603-2138-EFF2-D75024BC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9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463-8676-48C9-7B1F-52C715BB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668CA-686C-2144-9E3B-8AD3E9B15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6CDB9-D952-0C4B-7EFD-F47D54E3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A589-0DC3-E6DC-212A-D809160A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E481D-31B7-B17C-CD3B-3D05B7C8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F5E7-F6F4-55BF-48E8-15000BB9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0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88E53-94F8-F43D-9285-C89B9AA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09AB4-B07E-B7BC-2705-A9027056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97DA-96A5-6D3B-4CCC-7C23A643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E7542-4E63-4198-94C1-E0E44CC8DDF7}" type="datetimeFigureOut">
              <a:rPr lang="fr-FR" smtClean="0"/>
              <a:t>29/04/2024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D2D7-9A00-325A-8826-4502E91B5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E9E8-FA34-C952-D072-3F5CD8578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B518A-D29D-402A-9A0F-A4B9A04C24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83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D8489-3A8D-5774-FB1D-F3EF8AD71B01}"/>
              </a:ext>
            </a:extLst>
          </p:cNvPr>
          <p:cNvSpPr>
            <a:spLocks noChangeAspect="1"/>
          </p:cNvSpPr>
          <p:nvPr/>
        </p:nvSpPr>
        <p:spPr>
          <a:xfrm>
            <a:off x="2246406" y="0"/>
            <a:ext cx="6766560" cy="676656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EABDB8-6DDF-5718-D3BE-B02580C78843}"/>
              </a:ext>
            </a:extLst>
          </p:cNvPr>
          <p:cNvSpPr>
            <a:spLocks noChangeAspect="1"/>
          </p:cNvSpPr>
          <p:nvPr/>
        </p:nvSpPr>
        <p:spPr>
          <a:xfrm>
            <a:off x="3457854" y="934136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6215200-8572-34AD-0795-D01F30E1805F}"/>
              </a:ext>
            </a:extLst>
          </p:cNvPr>
          <p:cNvSpPr>
            <a:spLocks noChangeAspect="1"/>
          </p:cNvSpPr>
          <p:nvPr/>
        </p:nvSpPr>
        <p:spPr>
          <a:xfrm>
            <a:off x="3457854" y="2538952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D01BCC-9F25-2490-E093-C0FABB24C2F4}"/>
              </a:ext>
            </a:extLst>
          </p:cNvPr>
          <p:cNvSpPr>
            <a:spLocks noChangeAspect="1"/>
          </p:cNvSpPr>
          <p:nvPr/>
        </p:nvSpPr>
        <p:spPr>
          <a:xfrm>
            <a:off x="5597451" y="934136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165DCE-B468-5664-FDDA-489ABE2D1B8D}"/>
              </a:ext>
            </a:extLst>
          </p:cNvPr>
          <p:cNvSpPr>
            <a:spLocks noChangeAspect="1"/>
          </p:cNvSpPr>
          <p:nvPr/>
        </p:nvSpPr>
        <p:spPr>
          <a:xfrm>
            <a:off x="7703060" y="926804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F59817-1D6B-B548-30AC-FBA671A57E63}"/>
              </a:ext>
            </a:extLst>
          </p:cNvPr>
          <p:cNvSpPr>
            <a:spLocks noChangeAspect="1"/>
          </p:cNvSpPr>
          <p:nvPr/>
        </p:nvSpPr>
        <p:spPr>
          <a:xfrm>
            <a:off x="3448379" y="4396108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577233-8E50-ED90-484C-C9824798FFE8}"/>
              </a:ext>
            </a:extLst>
          </p:cNvPr>
          <p:cNvSpPr>
            <a:spLocks noChangeAspect="1"/>
          </p:cNvSpPr>
          <p:nvPr/>
        </p:nvSpPr>
        <p:spPr>
          <a:xfrm>
            <a:off x="5817562" y="4548508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CB0D52-9684-7C20-41F7-D0B9C9022CC8}"/>
              </a:ext>
            </a:extLst>
          </p:cNvPr>
          <p:cNvSpPr>
            <a:spLocks noChangeAspect="1"/>
          </p:cNvSpPr>
          <p:nvPr/>
        </p:nvSpPr>
        <p:spPr>
          <a:xfrm>
            <a:off x="7685814" y="4658563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26C598-0BD1-8219-256A-77B95076D73E}"/>
              </a:ext>
            </a:extLst>
          </p:cNvPr>
          <p:cNvSpPr>
            <a:spLocks noChangeAspect="1"/>
          </p:cNvSpPr>
          <p:nvPr/>
        </p:nvSpPr>
        <p:spPr>
          <a:xfrm>
            <a:off x="7626090" y="2793473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0FB3A-554D-C942-C2A3-2CFBA8E33C89}"/>
              </a:ext>
            </a:extLst>
          </p:cNvPr>
          <p:cNvSpPr txBox="1"/>
          <p:nvPr/>
        </p:nvSpPr>
        <p:spPr>
          <a:xfrm>
            <a:off x="3244284" y="564804"/>
            <a:ext cx="4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fr-FR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453EB2-5258-4FCD-99AA-7B4D45B11BF5}"/>
              </a:ext>
            </a:extLst>
          </p:cNvPr>
          <p:cNvSpPr>
            <a:spLocks noChangeAspect="1"/>
          </p:cNvSpPr>
          <p:nvPr/>
        </p:nvSpPr>
        <p:spPr>
          <a:xfrm>
            <a:off x="4345545" y="2538951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D668A7-0585-EF4B-E8CF-3EAFBBBC3673}"/>
              </a:ext>
            </a:extLst>
          </p:cNvPr>
          <p:cNvSpPr>
            <a:spLocks noChangeAspect="1"/>
          </p:cNvSpPr>
          <p:nvPr/>
        </p:nvSpPr>
        <p:spPr>
          <a:xfrm>
            <a:off x="5648168" y="3763152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3544BD-500E-DB08-4357-BBC4C05544FF}"/>
              </a:ext>
            </a:extLst>
          </p:cNvPr>
          <p:cNvSpPr>
            <a:spLocks noChangeAspect="1"/>
          </p:cNvSpPr>
          <p:nvPr/>
        </p:nvSpPr>
        <p:spPr>
          <a:xfrm>
            <a:off x="4345544" y="1667084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5ABE1C-0DEB-C186-9020-13F36FF74CD2}"/>
              </a:ext>
            </a:extLst>
          </p:cNvPr>
          <p:cNvSpPr>
            <a:spLocks noChangeAspect="1"/>
          </p:cNvSpPr>
          <p:nvPr/>
        </p:nvSpPr>
        <p:spPr>
          <a:xfrm>
            <a:off x="4255778" y="3730232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45C94A-F7D0-F2D0-7E42-35D5DC5DFA47}"/>
              </a:ext>
            </a:extLst>
          </p:cNvPr>
          <p:cNvSpPr>
            <a:spLocks noChangeAspect="1"/>
          </p:cNvSpPr>
          <p:nvPr/>
        </p:nvSpPr>
        <p:spPr>
          <a:xfrm>
            <a:off x="5597450" y="1702472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AA4D36-2D6A-1465-2E5F-B0A0CED5BC75}"/>
              </a:ext>
            </a:extLst>
          </p:cNvPr>
          <p:cNvSpPr>
            <a:spLocks noChangeAspect="1"/>
          </p:cNvSpPr>
          <p:nvPr/>
        </p:nvSpPr>
        <p:spPr>
          <a:xfrm>
            <a:off x="6643613" y="3756864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4E3CBB-F6EC-0164-7000-8D938C3839C2}"/>
              </a:ext>
            </a:extLst>
          </p:cNvPr>
          <p:cNvSpPr>
            <a:spLocks noChangeAspect="1"/>
          </p:cNvSpPr>
          <p:nvPr/>
        </p:nvSpPr>
        <p:spPr>
          <a:xfrm>
            <a:off x="6643612" y="2868607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BCE23B-FE23-9500-182D-13B01A30BEB0}"/>
              </a:ext>
            </a:extLst>
          </p:cNvPr>
          <p:cNvSpPr>
            <a:spLocks noChangeAspect="1"/>
          </p:cNvSpPr>
          <p:nvPr/>
        </p:nvSpPr>
        <p:spPr>
          <a:xfrm>
            <a:off x="6730561" y="1777139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EE607B-A549-4501-D9ED-EE4629AD8117}"/>
              </a:ext>
            </a:extLst>
          </p:cNvPr>
          <p:cNvCxnSpPr>
            <a:cxnSpLocks/>
            <a:stCxn id="17" idx="6"/>
            <a:endCxn id="40" idx="3"/>
          </p:cNvCxnSpPr>
          <p:nvPr/>
        </p:nvCxnSpPr>
        <p:spPr>
          <a:xfrm>
            <a:off x="3677965" y="1044192"/>
            <a:ext cx="1951721" cy="77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12668-ADAC-D938-8E65-317BEC3A22E6}"/>
              </a:ext>
            </a:extLst>
          </p:cNvPr>
          <p:cNvCxnSpPr>
            <a:stCxn id="17" idx="1"/>
            <a:endCxn id="39" idx="1"/>
          </p:cNvCxnSpPr>
          <p:nvPr/>
        </p:nvCxnSpPr>
        <p:spPr>
          <a:xfrm>
            <a:off x="3490089" y="966371"/>
            <a:ext cx="0" cy="16048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22DABB-1CFB-D4E5-61AE-112AD526FA09}"/>
              </a:ext>
            </a:extLst>
          </p:cNvPr>
          <p:cNvCxnSpPr>
            <a:endCxn id="8" idx="2"/>
          </p:cNvCxnSpPr>
          <p:nvPr/>
        </p:nvCxnSpPr>
        <p:spPr>
          <a:xfrm>
            <a:off x="3677965" y="2649006"/>
            <a:ext cx="66758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28885D-712B-ABB8-481F-7065D61EE7F2}"/>
              </a:ext>
            </a:extLst>
          </p:cNvPr>
          <p:cNvCxnSpPr>
            <a:stCxn id="40" idx="4"/>
            <a:endCxn id="12" idx="5"/>
          </p:cNvCxnSpPr>
          <p:nvPr/>
        </p:nvCxnSpPr>
        <p:spPr>
          <a:xfrm>
            <a:off x="5707507" y="1154247"/>
            <a:ext cx="77819" cy="580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04E4067-09F0-DEDD-8B80-F58F33A7C0E0}"/>
              </a:ext>
            </a:extLst>
          </p:cNvPr>
          <p:cNvSpPr>
            <a:spLocks noChangeAspect="1"/>
          </p:cNvSpPr>
          <p:nvPr/>
        </p:nvSpPr>
        <p:spPr>
          <a:xfrm>
            <a:off x="5568370" y="2299952"/>
            <a:ext cx="220111" cy="220111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2E705-767F-9D6A-261D-92C8388FAA34}"/>
              </a:ext>
            </a:extLst>
          </p:cNvPr>
          <p:cNvCxnSpPr>
            <a:stCxn id="12" idx="0"/>
            <a:endCxn id="26" idx="0"/>
          </p:cNvCxnSpPr>
          <p:nvPr/>
        </p:nvCxnSpPr>
        <p:spPr>
          <a:xfrm flipH="1">
            <a:off x="5678426" y="1702472"/>
            <a:ext cx="29080" cy="597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6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ED-DAHBI</dc:creator>
  <cp:lastModifiedBy>Mohammed ED-DAHBI</cp:lastModifiedBy>
  <cp:revision>3</cp:revision>
  <dcterms:created xsi:type="dcterms:W3CDTF">2024-04-29T09:50:51Z</dcterms:created>
  <dcterms:modified xsi:type="dcterms:W3CDTF">2024-04-30T17:00:02Z</dcterms:modified>
</cp:coreProperties>
</file>