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95" y="-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7187"/>
            <a:ext cx="7315200" cy="216252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05442"/>
            <a:ext cx="7315200" cy="95386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522258"/>
            <a:ext cx="1492499" cy="37370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522258"/>
            <a:ext cx="5241476" cy="373704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1310"/>
            <a:ext cx="7315200" cy="1077993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20915"/>
            <a:ext cx="7315200" cy="9153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287263"/>
            <a:ext cx="7315200" cy="9617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86000"/>
            <a:ext cx="3566160" cy="29946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86000"/>
            <a:ext cx="3566160" cy="299640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286000"/>
            <a:ext cx="3364992" cy="51816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286000"/>
            <a:ext cx="3362062" cy="51816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287263"/>
            <a:ext cx="7315200" cy="96174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819400"/>
            <a:ext cx="3566160" cy="24612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819400"/>
            <a:ext cx="3566160" cy="24612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1135"/>
            <a:ext cx="2950936" cy="1810846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522257"/>
            <a:ext cx="4207848" cy="3730512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384246"/>
            <a:ext cx="2950936" cy="1871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2953512" cy="181356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905000"/>
            <a:ext cx="4038600" cy="27940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383280"/>
            <a:ext cx="2953512" cy="1874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78173"/>
            <a:ext cx="86236" cy="4769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78173"/>
            <a:ext cx="576072" cy="4769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287263"/>
            <a:ext cx="7315200" cy="961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8195"/>
            <a:ext cx="7315200" cy="29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57331"/>
            <a:ext cx="1189132" cy="248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A3F948-3923-40FB-833A-FF1F9CD07287}" type="datetimeFigureOut">
              <a:rPr lang="de-DE" smtClean="0"/>
              <a:t>01.04.2021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57331"/>
            <a:ext cx="941203" cy="25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72FCAAE-84CB-454F-B73F-4AC09557E5B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713297"/>
            <a:ext cx="2246489" cy="251023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-blox.com/en/blogs/insights/mqtt-beginners-gui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ubclient.knolleary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FireplaceIoT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considerations</a:t>
            </a:r>
            <a:endParaRPr lang="de-DE" dirty="0" smtClean="0"/>
          </a:p>
          <a:p>
            <a:r>
              <a:rPr lang="de-DE" dirty="0" smtClean="0"/>
              <a:t>© </a:t>
            </a:r>
            <a:r>
              <a:rPr lang="de-DE" dirty="0" err="1" smtClean="0"/>
              <a:t>Schallbert</a:t>
            </a:r>
            <a:r>
              <a:rPr lang="de-DE" dirty="0" smtClean="0"/>
              <a:t>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26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endParaRPr lang="de-DE" dirty="0" smtClean="0"/>
          </a:p>
          <a:p>
            <a:r>
              <a:rPr lang="de-DE" dirty="0" smtClean="0"/>
              <a:t>MQTT </a:t>
            </a:r>
            <a:r>
              <a:rPr lang="de-DE" dirty="0" err="1" smtClean="0"/>
              <a:t>client</a:t>
            </a:r>
            <a:endParaRPr lang="de-DE" dirty="0" smtClean="0"/>
          </a:p>
          <a:p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err="1" smtClean="0"/>
              <a:t>Battery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err="1" smtClean="0"/>
              <a:t>Fireplace</a:t>
            </a:r>
            <a:r>
              <a:rPr lang="de-DE" dirty="0" smtClean="0"/>
              <a:t> </a:t>
            </a:r>
            <a:r>
              <a:rPr lang="de-DE" dirty="0" err="1" smtClean="0"/>
              <a:t>simulator</a:t>
            </a:r>
            <a:endParaRPr lang="de-DE" dirty="0"/>
          </a:p>
          <a:p>
            <a:pPr lvl="1"/>
            <a:r>
              <a:rPr lang="de-DE" dirty="0" smtClean="0"/>
              <a:t>LED</a:t>
            </a:r>
          </a:p>
          <a:p>
            <a:pPr lvl="1"/>
            <a:r>
              <a:rPr lang="de-DE" dirty="0" err="1" smtClean="0"/>
              <a:t>Steam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smtClean="0"/>
              <a:t>Sound (optional)</a:t>
            </a:r>
          </a:p>
          <a:p>
            <a:pPr marL="320040" lvl="1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71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control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ESP32 </a:t>
            </a: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via Smartphone „</a:t>
            </a:r>
            <a:r>
              <a:rPr lang="de-DE" dirty="0" err="1" smtClean="0"/>
              <a:t>SmartConfig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MQTT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transmission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MQTT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„</a:t>
            </a:r>
            <a:r>
              <a:rPr lang="de-DE" dirty="0" err="1" smtClean="0"/>
              <a:t>PubSubClient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88" y="3505572"/>
            <a:ext cx="5262860" cy="103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487372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hlinkClick r:id="rId3"/>
              </a:rPr>
              <a:t>https://github.com/espressif/arduino-esp32/blob/master/libraries/WiFi/src/WiFiSTA.cpp</a:t>
            </a:r>
          </a:p>
          <a:p>
            <a:r>
              <a:rPr lang="de-DE" sz="1200" dirty="0" smtClean="0">
                <a:hlinkClick r:id="rId3"/>
              </a:rPr>
              <a:t>https://www.u-blox.com/en/blogs/insights/mqtt-beginners-guide</a:t>
            </a:r>
            <a:endParaRPr lang="de-DE" sz="1200" dirty="0" smtClean="0"/>
          </a:p>
          <a:p>
            <a:r>
              <a:rPr lang="de-DE" sz="1200" dirty="0" smtClean="0">
                <a:hlinkClick r:id="rId4"/>
              </a:rPr>
              <a:t>https://pubsubclient.knolleary.net/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7425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60</Words>
  <Application>Microsoft Office PowerPoint</Application>
  <PresentationFormat>Bildschirmpräsentation (16:10)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Perspektive</vt:lpstr>
      <vt:lpstr>FireplaceIoT</vt:lpstr>
      <vt:lpstr>Software Modules</vt:lpstr>
      <vt:lpstr>Remote control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FireplaceIoT</dc:title>
  <dc:creator>Dell</dc:creator>
  <cp:lastModifiedBy>Dell</cp:lastModifiedBy>
  <cp:revision>3</cp:revision>
  <dcterms:created xsi:type="dcterms:W3CDTF">2021-04-01T16:53:01Z</dcterms:created>
  <dcterms:modified xsi:type="dcterms:W3CDTF">2021-04-01T17:03:21Z</dcterms:modified>
</cp:coreProperties>
</file>