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F991D-8C70-4127-A374-548879EAFA5A}" v="203" dt="2018-07-12T21:13:3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ce" userId="95116bc91be2a8f4" providerId="LiveId" clId="{D6DF991D-8C70-4127-A374-548879EAFA5A}"/>
    <pc:docChg chg="custSel addSld delSld modSld">
      <pc:chgData name="daniel rice" userId="95116bc91be2a8f4" providerId="LiveId" clId="{D6DF991D-8C70-4127-A374-548879EAFA5A}" dt="2018-07-12T21:13:35.754" v="202" actId="20577"/>
      <pc:docMkLst>
        <pc:docMk/>
      </pc:docMkLst>
      <pc:sldChg chg="modSp">
        <pc:chgData name="daniel rice" userId="95116bc91be2a8f4" providerId="LiveId" clId="{D6DF991D-8C70-4127-A374-548879EAFA5A}" dt="2018-07-12T21:13:35.754" v="202" actId="20577"/>
        <pc:sldMkLst>
          <pc:docMk/>
          <pc:sldMk cId="2214160628" sldId="256"/>
        </pc:sldMkLst>
        <pc:spChg chg="mod">
          <ac:chgData name="daniel rice" userId="95116bc91be2a8f4" providerId="LiveId" clId="{D6DF991D-8C70-4127-A374-548879EAFA5A}" dt="2018-07-12T21:13:26.553" v="188" actId="20577"/>
          <ac:spMkLst>
            <pc:docMk/>
            <pc:sldMk cId="2214160628" sldId="256"/>
            <ac:spMk id="2" creationId="{50D0CFFC-CCA4-4D9B-A5DA-EF1E302F8FE9}"/>
          </ac:spMkLst>
        </pc:spChg>
        <pc:spChg chg="mod">
          <ac:chgData name="daniel rice" userId="95116bc91be2a8f4" providerId="LiveId" clId="{D6DF991D-8C70-4127-A374-548879EAFA5A}" dt="2018-07-12T21:13:35.754" v="202" actId="20577"/>
          <ac:spMkLst>
            <pc:docMk/>
            <pc:sldMk cId="2214160628" sldId="256"/>
            <ac:spMk id="3" creationId="{7BBECC51-0D28-4497-8B7F-612B47C8431F}"/>
          </ac:spMkLst>
        </pc:spChg>
      </pc:sldChg>
      <pc:sldChg chg="modSp add">
        <pc:chgData name="daniel rice" userId="95116bc91be2a8f4" providerId="LiveId" clId="{D6DF991D-8C70-4127-A374-548879EAFA5A}" dt="2018-07-12T20:51:07.261" v="17" actId="20577"/>
        <pc:sldMkLst>
          <pc:docMk/>
          <pc:sldMk cId="747583679" sldId="257"/>
        </pc:sldMkLst>
        <pc:spChg chg="mod">
          <ac:chgData name="daniel rice" userId="95116bc91be2a8f4" providerId="LiveId" clId="{D6DF991D-8C70-4127-A374-548879EAFA5A}" dt="2018-07-12T20:51:07.261" v="17" actId="20577"/>
          <ac:spMkLst>
            <pc:docMk/>
            <pc:sldMk cId="747583679" sldId="257"/>
            <ac:spMk id="2" creationId="{6A6B409A-6BD9-4E4B-BC24-8622C80556AD}"/>
          </ac:spMkLst>
        </pc:spChg>
      </pc:sldChg>
      <pc:sldChg chg="del">
        <pc:chgData name="daniel rice" userId="95116bc91be2a8f4" providerId="LiveId" clId="{D6DF991D-8C70-4127-A374-548879EAFA5A}" dt="2018-07-12T20:50:27.557" v="0" actId="2696"/>
        <pc:sldMkLst>
          <pc:docMk/>
          <pc:sldMk cId="3929197572" sldId="257"/>
        </pc:sldMkLst>
      </pc:sldChg>
      <pc:sldChg chg="del">
        <pc:chgData name="daniel rice" userId="95116bc91be2a8f4" providerId="LiveId" clId="{D6DF991D-8C70-4127-A374-548879EAFA5A}" dt="2018-07-12T20:50:29.555" v="1" actId="2696"/>
        <pc:sldMkLst>
          <pc:docMk/>
          <pc:sldMk cId="2097728006" sldId="258"/>
        </pc:sldMkLst>
      </pc:sldChg>
      <pc:sldChg chg="modSp add">
        <pc:chgData name="daniel rice" userId="95116bc91be2a8f4" providerId="LiveId" clId="{D6DF991D-8C70-4127-A374-548879EAFA5A}" dt="2018-07-12T20:51:19.400" v="23" actId="20577"/>
        <pc:sldMkLst>
          <pc:docMk/>
          <pc:sldMk cId="4074190396" sldId="258"/>
        </pc:sldMkLst>
        <pc:spChg chg="mod">
          <ac:chgData name="daniel rice" userId="95116bc91be2a8f4" providerId="LiveId" clId="{D6DF991D-8C70-4127-A374-548879EAFA5A}" dt="2018-07-12T20:51:19.400" v="23" actId="20577"/>
          <ac:spMkLst>
            <pc:docMk/>
            <pc:sldMk cId="4074190396" sldId="258"/>
            <ac:spMk id="2" creationId="{D628D521-82B2-46F1-89FC-BDC4B74D0D17}"/>
          </ac:spMkLst>
        </pc:spChg>
      </pc:sldChg>
      <pc:sldChg chg="del">
        <pc:chgData name="daniel rice" userId="95116bc91be2a8f4" providerId="LiveId" clId="{D6DF991D-8C70-4127-A374-548879EAFA5A}" dt="2018-07-12T20:50:31.794" v="2" actId="2696"/>
        <pc:sldMkLst>
          <pc:docMk/>
          <pc:sldMk cId="149972950" sldId="259"/>
        </pc:sldMkLst>
      </pc:sldChg>
      <pc:sldChg chg="modSp add">
        <pc:chgData name="daniel rice" userId="95116bc91be2a8f4" providerId="LiveId" clId="{D6DF991D-8C70-4127-A374-548879EAFA5A}" dt="2018-07-12T20:52:18.721" v="48" actId="20577"/>
        <pc:sldMkLst>
          <pc:docMk/>
          <pc:sldMk cId="1070753353" sldId="259"/>
        </pc:sldMkLst>
        <pc:spChg chg="mod">
          <ac:chgData name="daniel rice" userId="95116bc91be2a8f4" providerId="LiveId" clId="{D6DF991D-8C70-4127-A374-548879EAFA5A}" dt="2018-07-12T20:52:18.721" v="48" actId="20577"/>
          <ac:spMkLst>
            <pc:docMk/>
            <pc:sldMk cId="1070753353" sldId="259"/>
            <ac:spMk id="2" creationId="{F3D00E79-8CA7-4CCB-8740-5676FC29B314}"/>
          </ac:spMkLst>
        </pc:spChg>
      </pc:sldChg>
      <pc:sldChg chg="add del">
        <pc:chgData name="daniel rice" userId="95116bc91be2a8f4" providerId="LiveId" clId="{D6DF991D-8C70-4127-A374-548879EAFA5A}" dt="2018-07-12T20:51:45.971" v="25" actId="2696"/>
        <pc:sldMkLst>
          <pc:docMk/>
          <pc:sldMk cId="2053207192" sldId="259"/>
        </pc:sldMkLst>
      </pc:sldChg>
      <pc:sldChg chg="add del">
        <pc:chgData name="daniel rice" userId="95116bc91be2a8f4" providerId="LiveId" clId="{D6DF991D-8C70-4127-A374-548879EAFA5A}" dt="2018-07-12T20:51:50.230" v="27" actId="2696"/>
        <pc:sldMkLst>
          <pc:docMk/>
          <pc:sldMk cId="3164241929" sldId="259"/>
        </pc:sldMkLst>
      </pc:sldChg>
      <pc:sldChg chg="add">
        <pc:chgData name="daniel rice" userId="95116bc91be2a8f4" providerId="LiveId" clId="{D6DF991D-8C70-4127-A374-548879EAFA5A}" dt="2018-07-12T20:52:22.123" v="49" actId="20577"/>
        <pc:sldMkLst>
          <pc:docMk/>
          <pc:sldMk cId="1232972606" sldId="260"/>
        </pc:sldMkLst>
      </pc:sldChg>
      <pc:sldChg chg="del">
        <pc:chgData name="daniel rice" userId="95116bc91be2a8f4" providerId="LiveId" clId="{D6DF991D-8C70-4127-A374-548879EAFA5A}" dt="2018-07-12T20:50:34.619" v="3" actId="2696"/>
        <pc:sldMkLst>
          <pc:docMk/>
          <pc:sldMk cId="1860995351" sldId="260"/>
        </pc:sldMkLst>
      </pc:sldChg>
      <pc:sldChg chg="del">
        <pc:chgData name="daniel rice" userId="95116bc91be2a8f4" providerId="LiveId" clId="{D6DF991D-8C70-4127-A374-548879EAFA5A}" dt="2018-07-12T20:50:37.103" v="4" actId="2696"/>
        <pc:sldMkLst>
          <pc:docMk/>
          <pc:sldMk cId="1551211711" sldId="261"/>
        </pc:sldMkLst>
      </pc:sldChg>
      <pc:sldChg chg="add">
        <pc:chgData name="daniel rice" userId="95116bc91be2a8f4" providerId="LiveId" clId="{D6DF991D-8C70-4127-A374-548879EAFA5A}" dt="2018-07-12T20:52:25.220" v="50" actId="20577"/>
        <pc:sldMkLst>
          <pc:docMk/>
          <pc:sldMk cId="4024005457" sldId="261"/>
        </pc:sldMkLst>
      </pc:sldChg>
      <pc:sldChg chg="del">
        <pc:chgData name="daniel rice" userId="95116bc91be2a8f4" providerId="LiveId" clId="{D6DF991D-8C70-4127-A374-548879EAFA5A}" dt="2018-07-12T20:50:39.210" v="5" actId="2696"/>
        <pc:sldMkLst>
          <pc:docMk/>
          <pc:sldMk cId="1573403864" sldId="262"/>
        </pc:sldMkLst>
      </pc:sldChg>
      <pc:sldChg chg="modSp add">
        <pc:chgData name="daniel rice" userId="95116bc91be2a8f4" providerId="LiveId" clId="{D6DF991D-8C70-4127-A374-548879EAFA5A}" dt="2018-07-12T20:54:27.560" v="174" actId="313"/>
        <pc:sldMkLst>
          <pc:docMk/>
          <pc:sldMk cId="2775559224" sldId="262"/>
        </pc:sldMkLst>
        <pc:spChg chg="mod">
          <ac:chgData name="daniel rice" userId="95116bc91be2a8f4" providerId="LiveId" clId="{D6DF991D-8C70-4127-A374-548879EAFA5A}" dt="2018-07-12T20:52:38.936" v="65" actId="20577"/>
          <ac:spMkLst>
            <pc:docMk/>
            <pc:sldMk cId="2775559224" sldId="262"/>
            <ac:spMk id="2" creationId="{6DA8E424-0790-4379-9722-26F5C612D3F9}"/>
          </ac:spMkLst>
        </pc:spChg>
        <pc:spChg chg="mod">
          <ac:chgData name="daniel rice" userId="95116bc91be2a8f4" providerId="LiveId" clId="{D6DF991D-8C70-4127-A374-548879EAFA5A}" dt="2018-07-12T20:54:27.560" v="174" actId="313"/>
          <ac:spMkLst>
            <pc:docMk/>
            <pc:sldMk cId="2775559224" sldId="262"/>
            <ac:spMk id="3" creationId="{38183329-F0FE-4AE3-BCE7-04A61B1DB770}"/>
          </ac:spMkLst>
        </pc:spChg>
      </pc:sldChg>
      <pc:sldChg chg="add">
        <pc:chgData name="daniel rice" userId="95116bc91be2a8f4" providerId="LiveId" clId="{D6DF991D-8C70-4127-A374-548879EAFA5A}" dt="2018-07-12T20:52:27.466" v="52" actId="20577"/>
        <pc:sldMkLst>
          <pc:docMk/>
          <pc:sldMk cId="1443154852" sldId="263"/>
        </pc:sldMkLst>
      </pc:sldChg>
      <pc:sldChg chg="add">
        <pc:chgData name="daniel rice" userId="95116bc91be2a8f4" providerId="LiveId" clId="{D6DF991D-8C70-4127-A374-548879EAFA5A}" dt="2018-07-12T20:52:28.638" v="53" actId="20577"/>
        <pc:sldMkLst>
          <pc:docMk/>
          <pc:sldMk cId="2782455869" sldId="264"/>
        </pc:sldMkLst>
      </pc:sldChg>
      <pc:sldChg chg="add">
        <pc:chgData name="daniel rice" userId="95116bc91be2a8f4" providerId="LiveId" clId="{D6DF991D-8C70-4127-A374-548879EAFA5A}" dt="2018-07-12T20:52:29.698" v="54" actId="20577"/>
        <pc:sldMkLst>
          <pc:docMk/>
          <pc:sldMk cId="68078414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CFFC-CCA4-4D9B-A5DA-EF1E302F8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Pirate Plunder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ECC51-0D28-4497-8B7F-612B47C84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YARRRRRRRR!!!!</a:t>
            </a:r>
          </a:p>
        </p:txBody>
      </p:sp>
    </p:spTree>
    <p:extLst>
      <p:ext uri="{BB962C8B-B14F-4D97-AF65-F5344CB8AC3E}">
        <p14:creationId xmlns:p14="http://schemas.microsoft.com/office/powerpoint/2010/main" val="22141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27E-AF69-4A36-9A45-4D7D4F0F8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James Reilly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17F901-D2CD-4DA0-BD5B-272820C8F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Movement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 related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Yarr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8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409A-6BD9-4E4B-BC24-8622C8055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7861-A48E-4C5F-B763-87881B04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D521-82B2-46F1-89FC-BDC4B74D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1D26-477E-4376-ABBC-3E1D0F940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0E79-8CA7-4CCB-8740-5676FC29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0707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33F-DB97-47B4-8B82-198CAD6F5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D3B35-B2AF-443B-B6E0-4DDABCA1C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08B7-2D85-4EA9-AF1E-E356536AB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D31B-7171-4A3E-8385-496B11CC2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E424-0790-4379-9722-26F5C612D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Daniel 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3329-F0FE-4AE3-BCE7-04A61B1DB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Design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Creation of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555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EC95-77B9-4727-BCFE-0E5E9DA0B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Kristopher Keller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137F0-03EB-4886-84A3-89BF02BC7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on player script, fight player script, cannon script, cannonball script, and camera controller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on temporary art that is not to be in the </a:t>
            </a:r>
            <a:r>
              <a:rPr lang="en-US"/>
              <a:t>full release of the game.</a:t>
            </a:r>
          </a:p>
        </p:txBody>
      </p:sp>
    </p:spTree>
    <p:extLst>
      <p:ext uri="{BB962C8B-B14F-4D97-AF65-F5344CB8AC3E}">
        <p14:creationId xmlns:p14="http://schemas.microsoft.com/office/powerpoint/2010/main" val="14431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C5E9-A6DD-48BE-A973-3D5837279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Nicholas </a:t>
            </a:r>
            <a:r>
              <a:rPr lang="en-US" dirty="0" err="1"/>
              <a:t>Callender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A791-8C10-4399-AA51-8CF232F97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the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Story Boarding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558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76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Pirate Plunder</vt:lpstr>
      <vt:lpstr>How to Play</vt:lpstr>
      <vt:lpstr>Story</vt:lpstr>
      <vt:lpstr>Development Team</vt:lpstr>
      <vt:lpstr>PowerPoint Presentation</vt:lpstr>
      <vt:lpstr>PowerPoint Presentation</vt:lpstr>
      <vt:lpstr>Daniel Rice</vt:lpstr>
      <vt:lpstr>Kristopher Keller</vt:lpstr>
      <vt:lpstr>Nicholas Callender</vt:lpstr>
      <vt:lpstr>James Reilly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rice</dc:creator>
  <cp:lastModifiedBy>Kristopher Keller</cp:lastModifiedBy>
  <cp:revision>5</cp:revision>
  <dcterms:created xsi:type="dcterms:W3CDTF">2018-07-12T20:45:24Z</dcterms:created>
  <dcterms:modified xsi:type="dcterms:W3CDTF">2018-07-12T22:37:22Z</dcterms:modified>
</cp:coreProperties>
</file>