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6"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717"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71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719"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20"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721"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90"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91" name="Footer Placeholder 4"/>
          <p:cNvSpPr>
            <a:spLocks noGrp="1"/>
          </p:cNvSpPr>
          <p:nvPr>
            <p:ph type="ftr" sz="quarter" idx="11"/>
          </p:nvPr>
        </p:nvSpPr>
        <p:spPr/>
        <p:txBody>
          <a:bodyPr/>
          <a:p>
            <a:endParaRPr dirty="0" lang="en-US"/>
          </a:p>
        </p:txBody>
      </p:sp>
      <p:sp>
        <p:nvSpPr>
          <p:cNvPr id="1048692"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6"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7"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5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62"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63"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8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85"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5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51"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54"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55"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0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70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702"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03" name="Footer Placeholder 4"/>
          <p:cNvSpPr>
            <a:spLocks noGrp="1"/>
          </p:cNvSpPr>
          <p:nvPr>
            <p:ph type="ftr" sz="quarter" idx="11"/>
          </p:nvPr>
        </p:nvSpPr>
        <p:spPr/>
        <p:txBody>
          <a:bodyPr/>
          <a:p>
            <a:endParaRPr dirty="0" lang="en-US"/>
          </a:p>
        </p:txBody>
      </p:sp>
      <p:sp>
        <p:nvSpPr>
          <p:cNvPr id="1048704"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lang="en-US"/>
              <a:t>Click to edit Master title style</a:t>
            </a:r>
            <a:endParaRPr dirty="0" lang="en-US"/>
          </a:p>
        </p:txBody>
      </p:sp>
      <p:sp>
        <p:nvSpPr>
          <p:cNvPr id="1048671" name="Vertical Text Placeholder 2"/>
          <p:cNvSpPr>
            <a:spLocks noGrp="1"/>
          </p:cNvSpPr>
          <p:nvPr>
            <p:ph type="body" orient="vert" idx="1"/>
          </p:nvPr>
        </p:nvSpPr>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2"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1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12" name="Vertical Text Placeholder 2"/>
          <p:cNvSpPr>
            <a:spLocks noGrp="1"/>
          </p:cNvSpPr>
          <p:nvPr>
            <p:ph type="body" orient="vert" idx="1"/>
          </p:nvPr>
        </p:nvSpPr>
        <p:spPr>
          <a:xfrm>
            <a:off x="677335" y="609600"/>
            <a:ext cx="7060150" cy="5251450"/>
          </a:xfrm>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3"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14" name="Footer Placeholder 4"/>
          <p:cNvSpPr>
            <a:spLocks noGrp="1"/>
          </p:cNvSpPr>
          <p:nvPr>
            <p:ph type="ftr" sz="quarter" idx="11"/>
          </p:nvPr>
        </p:nvSpPr>
        <p:spPr/>
        <p:txBody>
          <a:bodyPr/>
          <a:p>
            <a:endParaRPr dirty="0" lang="en-US"/>
          </a:p>
        </p:txBody>
      </p:sp>
      <p:sp>
        <p:nvSpPr>
          <p:cNvPr id="1048715"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Content Placeholder 2"/>
          <p:cNvSpPr>
            <a:spLocks noGrp="1"/>
          </p:cNvSpPr>
          <p:nvPr>
            <p:ph idx="1"/>
          </p:nvPr>
        </p:nvSpPr>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26"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27" name="Footer Placeholder 4"/>
          <p:cNvSpPr>
            <a:spLocks noGrp="1"/>
          </p:cNvSpPr>
          <p:nvPr>
            <p:ph type="ftr" sz="quarter" idx="11"/>
          </p:nvPr>
        </p:nvSpPr>
        <p:spPr/>
        <p:txBody>
          <a:bodyPr/>
          <a:p>
            <a:endParaRPr dirty="0" lang="en-US"/>
          </a:p>
        </p:txBody>
      </p:sp>
      <p:sp>
        <p:nvSpPr>
          <p:cNvPr id="1048628"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13"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4"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15"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16" name="Footer Placeholder 4"/>
          <p:cNvSpPr>
            <a:spLocks noGrp="1"/>
          </p:cNvSpPr>
          <p:nvPr>
            <p:ph type="ftr" sz="quarter" idx="11"/>
          </p:nvPr>
        </p:nvSpPr>
        <p:spPr/>
        <p:txBody>
          <a:bodyPr/>
          <a:p>
            <a:endParaRPr dirty="0" lang="en-US"/>
          </a:p>
        </p:txBody>
      </p:sp>
      <p:sp>
        <p:nvSpPr>
          <p:cNvPr id="1048617"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93" name="Title 1"/>
          <p:cNvSpPr>
            <a:spLocks noGrp="1"/>
          </p:cNvSpPr>
          <p:nvPr>
            <p:ph type="title"/>
          </p:nvPr>
        </p:nvSpPr>
        <p:spPr/>
        <p:txBody>
          <a:bodyPr/>
          <a:p>
            <a:r>
              <a:rPr lang="en-US"/>
              <a:t>Click to edit Master title style</a:t>
            </a:r>
            <a:endParaRPr dirty="0" lang="en-US"/>
          </a:p>
        </p:txBody>
      </p:sp>
      <p:sp>
        <p:nvSpPr>
          <p:cNvPr id="1048694" name="Content Placeholder 2"/>
          <p:cNvSpPr>
            <a:spLocks noGrp="1"/>
          </p:cNvSpPr>
          <p:nvPr>
            <p:ph sz="half" idx="1"/>
          </p:nvPr>
        </p:nvSpPr>
        <p:spPr>
          <a:xfrm>
            <a:off x="677334" y="2160589"/>
            <a:ext cx="4184035" cy="3880772"/>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5" name="Content Placeholder 3"/>
          <p:cNvSpPr>
            <a:spLocks noGrp="1"/>
          </p:cNvSpPr>
          <p:nvPr>
            <p:ph sz="half" idx="2"/>
          </p:nvPr>
        </p:nvSpPr>
        <p:spPr>
          <a:xfrm>
            <a:off x="5089970" y="2160589"/>
            <a:ext cx="4184034" cy="3880773"/>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6"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97" name="Footer Placeholder 5"/>
          <p:cNvSpPr>
            <a:spLocks noGrp="1"/>
          </p:cNvSpPr>
          <p:nvPr>
            <p:ph type="ftr" sz="quarter" idx="11"/>
          </p:nvPr>
        </p:nvSpPr>
        <p:spPr/>
        <p:txBody>
          <a:bodyPr/>
          <a:p>
            <a:endParaRPr dirty="0" lang="en-US"/>
          </a:p>
        </p:txBody>
      </p:sp>
      <p:sp>
        <p:nvSpPr>
          <p:cNvPr id="1048698"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77" name="Content Placeholder 3"/>
          <p:cNvSpPr>
            <a:spLocks noGrp="1"/>
          </p:cNvSpPr>
          <p:nvPr>
            <p:ph sz="half" idx="2"/>
          </p:nvPr>
        </p:nvSpPr>
        <p:spPr>
          <a:xfrm>
            <a:off x="675745" y="2737245"/>
            <a:ext cx="4185623"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79" name="Content Placeholder 5"/>
          <p:cNvSpPr>
            <a:spLocks noGrp="1"/>
          </p:cNvSpPr>
          <p:nvPr>
            <p:ph sz="quarter" idx="4"/>
          </p:nvPr>
        </p:nvSpPr>
        <p:spPr>
          <a:xfrm>
            <a:off x="5088384" y="2737245"/>
            <a:ext cx="4185617"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0"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81" name="Footer Placeholder 7"/>
          <p:cNvSpPr>
            <a:spLocks noGrp="1"/>
          </p:cNvSpPr>
          <p:nvPr>
            <p:ph type="ftr" sz="quarter" idx="11"/>
          </p:nvPr>
        </p:nvSpPr>
        <p:spPr/>
        <p:txBody>
          <a:bodyPr/>
          <a:p>
            <a:endParaRPr dirty="0" lang="en-US"/>
          </a:p>
        </p:txBody>
      </p:sp>
      <p:sp>
        <p:nvSpPr>
          <p:cNvPr id="1048682"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646" name="Footer Placeholder 3"/>
          <p:cNvSpPr>
            <a:spLocks noGrp="1"/>
          </p:cNvSpPr>
          <p:nvPr>
            <p:ph type="ftr" sz="quarter" idx="11"/>
          </p:nvPr>
        </p:nvSpPr>
        <p:spPr/>
        <p:txBody>
          <a:bodyPr/>
          <a:p>
            <a:endParaRPr dirty="0" lang="en-US"/>
          </a:p>
        </p:txBody>
      </p:sp>
      <p:sp>
        <p:nvSpPr>
          <p:cNvPr id="1048647"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7"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608" name="Footer Placeholder 2"/>
          <p:cNvSpPr>
            <a:spLocks noGrp="1"/>
          </p:cNvSpPr>
          <p:nvPr>
            <p:ph type="ftr" sz="quarter" idx="11"/>
          </p:nvPr>
        </p:nvSpPr>
        <p:spPr/>
        <p:txBody>
          <a:bodyPr/>
          <a:p>
            <a:endParaRPr dirty="0" lang="en-US"/>
          </a:p>
        </p:txBody>
      </p:sp>
      <p:sp>
        <p:nvSpPr>
          <p:cNvPr id="1048609"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0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6" name="Content Placeholder 2"/>
          <p:cNvSpPr>
            <a:spLocks noGrp="1"/>
          </p:cNvSpPr>
          <p:nvPr>
            <p:ph idx="1"/>
          </p:nvPr>
        </p:nvSpPr>
        <p:spPr>
          <a:xfrm>
            <a:off x="4760461" y="514924"/>
            <a:ext cx="4513541" cy="552643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200">
              <a:buNone/>
              <a:defRPr sz="1400"/>
            </a:lvl2pPr>
            <a:lvl3pPr indent="0" marL="914400">
              <a:buNone/>
              <a:defRPr sz="1200"/>
            </a:lvl3pPr>
            <a:lvl4pPr indent="0" marL="1370965">
              <a:buNone/>
              <a:defRPr sz="1000"/>
            </a:lvl4pPr>
            <a:lvl5pPr indent="0" marL="1828165">
              <a:buNone/>
              <a:defRPr sz="1000"/>
            </a:lvl5pPr>
            <a:lvl6pPr indent="0" marL="2285365">
              <a:buNone/>
              <a:defRPr sz="1000"/>
            </a:lvl6pPr>
            <a:lvl7pPr indent="0" marL="2742565">
              <a:buNone/>
              <a:defRPr sz="1000"/>
            </a:lvl7pPr>
            <a:lvl8pPr indent="0" marL="3199130">
              <a:buNone/>
              <a:defRPr sz="1000"/>
            </a:lvl8pPr>
            <a:lvl9pPr indent="0" marL="3656330">
              <a:buNone/>
              <a:defRPr sz="1000"/>
            </a:lvl9pPr>
          </a:lstStyle>
          <a:p>
            <a:pPr lvl="0"/>
            <a:r>
              <a:rPr lang="en-US"/>
              <a:t>Edit Master text styles</a:t>
            </a:r>
            <a:endParaRPr lang="en-US"/>
          </a:p>
        </p:txBody>
      </p:sp>
      <p:sp>
        <p:nvSpPr>
          <p:cNvPr id="1048708"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709" name="Footer Placeholder 5"/>
          <p:cNvSpPr>
            <a:spLocks noGrp="1"/>
          </p:cNvSpPr>
          <p:nvPr>
            <p:ph type="ftr" sz="quarter" idx="11"/>
          </p:nvPr>
        </p:nvSpPr>
        <p:spPr/>
        <p:txBody>
          <a:bodyPr/>
          <a:p>
            <a:endParaRPr dirty="0" lang="en-US"/>
          </a:p>
        </p:txBody>
      </p:sp>
      <p:sp>
        <p:nvSpPr>
          <p:cNvPr id="1048710"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4"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5"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6"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endParaRPr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D57F1E4F-1CFF-5643-939E-217C01CDF565}" type="slidenum">
              <a:rPr dirty="0" lang="en-US"/>
            </a:fld>
            <a:endParaRPr dirty="0" lang="en-US"/>
          </a:p>
        </p:txBody>
      </p:sp>
      <p:sp>
        <p:nvSpPr>
          <p:cNvPr id="1048669" name="Date Placeholder 4"/>
          <p:cNvSpPr>
            <a:spLocks noGrp="1"/>
          </p:cNvSpPr>
          <p:nvPr>
            <p:ph type="dt" sz="half" idx="10"/>
          </p:nvPr>
        </p:nvSpPr>
        <p:spPr/>
        <p:txBody>
          <a:bodyPr/>
          <a:p>
            <a:fld id="{B61BEF0D-F0BB-DE4B-95CE-6DB70DBA9567}" type="datetimeFigureOut">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endParaRPr b="1" dirty="0" sz="3600" lang="en-US">
              <a:solidFill>
                <a:schemeClr val="tx1"/>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2286001" y="3219449"/>
            <a:ext cx="7619999" cy="1513840"/>
          </a:xfrm>
          <a:prstGeom prst="rect"/>
          <a:noFill/>
        </p:spPr>
        <p:txBody>
          <a:bodyPr rtlCol="0" wrap="square">
            <a:spAutoFit/>
          </a:bodyPr>
          <a:p>
            <a:r>
              <a:rPr b="1" dirty="0" sz="2400" lang="en-US">
                <a:latin typeface="Rockwell" panose="02060603020205020403" charset="0"/>
                <a:cs typeface="Rockwell" panose="02060603020205020403" charset="0"/>
              </a:rPr>
              <a:t>PRESENTED BY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S</a:t>
            </a:r>
            <a:r>
              <a:rPr b="1" dirty="0" sz="2400" lang="en-US">
                <a:latin typeface="Rockwell" panose="02060603020205020403" charset="0"/>
                <a:cs typeface="Rockwell" panose="02060603020205020403" charset="0"/>
              </a:rPr>
              <a:t>.</a:t>
            </a:r>
            <a:r>
              <a:rPr b="1" dirty="0" sz="2400" lang="en-US">
                <a:latin typeface="Rockwell" panose="02060603020205020403" charset="0"/>
                <a:cs typeface="Rockwell" panose="02060603020205020403" charset="0"/>
              </a:rPr>
              <a:t>C</a:t>
            </a:r>
            <a:r>
              <a:rPr b="1" dirty="0" sz="2400" lang="en-US">
                <a:latin typeface="Rockwell" panose="02060603020205020403" charset="0"/>
                <a:cs typeface="Rockwell" panose="02060603020205020403" charset="0"/>
              </a:rPr>
              <a:t>H</a:t>
            </a:r>
            <a:r>
              <a:rPr b="1" dirty="0" sz="2400" lang="en-US">
                <a:latin typeface="Rockwell" panose="02060603020205020403" charset="0"/>
                <a:cs typeface="Rockwell" panose="02060603020205020403" charset="0"/>
              </a:rPr>
              <a:t>A</a:t>
            </a:r>
            <a:r>
              <a:rPr b="1" dirty="0" sz="2400" lang="en-US">
                <a:latin typeface="Rockwell" panose="02060603020205020403" charset="0"/>
                <a:cs typeface="Rockwell" panose="02060603020205020403" charset="0"/>
              </a:rPr>
              <a:t>N</a:t>
            </a:r>
            <a:r>
              <a:rPr b="1" dirty="0" sz="2400" lang="en-US">
                <a:latin typeface="Rockwell" panose="02060603020205020403" charset="0"/>
                <a:cs typeface="Rockwell" panose="02060603020205020403" charset="0"/>
              </a:rPr>
              <a:t>D</a:t>
            </a:r>
            <a:r>
              <a:rPr b="1" dirty="0" sz="2400" lang="en-US">
                <a:latin typeface="Rockwell" panose="02060603020205020403" charset="0"/>
                <a:cs typeface="Rockwell" panose="02060603020205020403" charset="0"/>
              </a:rPr>
              <a:t>H</a:t>
            </a:r>
            <a:r>
              <a:rPr b="1" dirty="0" sz="2400" lang="en-US">
                <a:latin typeface="Rockwell" panose="02060603020205020403" charset="0"/>
                <a:cs typeface="Rockwell" panose="02060603020205020403" charset="0"/>
              </a:rPr>
              <a:t>IYASRI</a:t>
            </a:r>
            <a:r>
              <a:rPr b="1" dirty="0" sz="2400" lang="en-US">
                <a:latin typeface="Rockwell" panose="02060603020205020403" charset="0"/>
                <a:cs typeface="Rockwell" panose="02060603020205020403" charset="0"/>
              </a:rPr>
              <a:t> </a:t>
            </a:r>
            <a:endParaRPr b="1" dirty="0" sz="2400" lang="en-US">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REGISTERNO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1222035</a:t>
            </a:r>
            <a:r>
              <a:rPr b="1" dirty="0" sz="2400" lang="en-US">
                <a:latin typeface="Rockwell" panose="02060603020205020403" charset="0"/>
                <a:cs typeface="Rockwell" panose="02060603020205020403" charset="0"/>
              </a:rPr>
              <a:t>7</a:t>
            </a:r>
            <a:r>
              <a:rPr b="1" dirty="0" sz="2400" lang="en-US">
                <a:latin typeface="Rockwell" panose="02060603020205020403" charset="0"/>
                <a:cs typeface="Rockwell" panose="02060603020205020403" charset="0"/>
              </a:rPr>
              <a:t>3</a:t>
            </a:r>
            <a:endParaRPr altLang="en-US" b="1" lang="zh-CN">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DEPARTMENT    </a:t>
            </a:r>
            <a:r>
              <a:rPr b="1" dirty="0" sz="2400" lang="en-US">
                <a:latin typeface="Rockwell" panose="02060603020205020403" charset="0"/>
                <a:cs typeface="Rockwell" panose="02060603020205020403" charset="0"/>
              </a:rPr>
              <a:t>:</a:t>
            </a:r>
            <a:r>
              <a:rPr b="1" dirty="0" sz="2400" lang="en-GB">
                <a:latin typeface="Rockwell" panose="02060603020205020403" charset="0"/>
                <a:cs typeface="Rockwell" panose="02060603020205020403" charset="0"/>
              </a:rPr>
              <a:t>COMM</a:t>
            </a:r>
            <a:r>
              <a:rPr altLang="en-GB" b="1" dirty="0" sz="2400" lang="en-US">
                <a:latin typeface="Rockwell" panose="02060603020205020403" charset="0"/>
                <a:cs typeface="Rockwell" panose="02060603020205020403" charset="0"/>
              </a:rPr>
              <a:t>ERCE</a:t>
            </a:r>
            <a:endParaRPr altLang="en-GB" b="1" dirty="0" sz="2400" lang="en-US">
              <a:latin typeface="Rockwell" panose="02060603020205020403" charset="0"/>
              <a:cs typeface="Rockwell" panose="02060603020205020403" charset="0"/>
            </a:endParaRPr>
          </a:p>
          <a:p>
            <a:r>
              <a:rPr altLang="en-GB" b="1" dirty="0" sz="2400" lang="en-US">
                <a:latin typeface="Rockwell" panose="02060603020205020403" charset="0"/>
                <a:cs typeface="Rockwell" panose="02060603020205020403" charset="0"/>
              </a:rPr>
              <a:t>COLLEGE           </a:t>
            </a:r>
            <a:r>
              <a:rPr altLang="en-GB"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sym typeface="+mn-ea"/>
              </a:rPr>
              <a:t>SRI KANAYAKA PARAMESHWARI            </a:t>
            </a:r>
            <a:r>
              <a:rPr dirty="0" sz="2400" lang="en-US">
                <a:latin typeface="Rockwell" panose="02060603020205020403" charset="0"/>
                <a:cs typeface="Rockwell" panose="02060603020205020403" charset="0"/>
                <a:sym typeface="+mn-ea"/>
              </a:rPr>
              <a:t>       </a:t>
            </a:r>
            <a:endParaRPr altLang="en-GB" b="1" dirty="0" sz="2400" lang="en-US">
              <a:latin typeface="Rockwell" panose="02060603020205020403" charset="0"/>
              <a:cs typeface="Rockwell" panose="02060603020205020403" charset="0"/>
            </a:endParaRPr>
          </a:p>
        </p:txBody>
      </p:sp>
      <p:sp>
        <p:nvSpPr>
          <p:cNvPr id="1048604" name="Text Box 0"/>
          <p:cNvSpPr txBox="1"/>
          <p:nvPr/>
        </p:nvSpPr>
        <p:spPr>
          <a:xfrm>
            <a:off x="4071620" y="4591050"/>
            <a:ext cx="5482590" cy="592455"/>
          </a:xfrm>
          <a:prstGeom prst="rect"/>
          <a:noFill/>
        </p:spPr>
        <p:txBody>
          <a:bodyPr rtlCol="0" wrap="square">
            <a:noAutofit/>
          </a:bodyPr>
          <a:p>
            <a:pPr algn="r"/>
            <a:r>
              <a:rPr dirty="0" lang="en-US">
                <a:latin typeface="Rockwell" panose="02060603020205020403" charset="0"/>
                <a:cs typeface="Rockwell" panose="02060603020205020403" charset="0"/>
                <a:sym typeface="+mn-ea"/>
              </a:rPr>
              <a:t>      </a:t>
            </a:r>
            <a:r>
              <a:rPr b="1" dirty="0" lang="en-US">
                <a:latin typeface="Arial Unicode MS" panose="020B0604020202020204" charset="-122"/>
                <a:ea typeface="Arial Unicode MS" panose="020B0604020202020204" charset="-122"/>
                <a:cs typeface="Rockwell" panose="02060603020205020403" charset="0"/>
                <a:sym typeface="+mn-ea"/>
              </a:rPr>
              <a:t>ARTS &amp; SCIENCE COLLEGE FOR WOMENS</a:t>
            </a:r>
            <a:endParaRPr b="1" lang="en-US">
              <a:latin typeface="Arial Unicode MS" panose="020B0604020202020204" charset="-122"/>
              <a:ea typeface="Arial Unicode MS" panose="020B0604020202020204" charset="-122"/>
            </a:endParaRPr>
          </a:p>
        </p:txBody>
      </p:sp>
      <p:sp>
        <p:nvSpPr>
          <p:cNvPr id="1048605" name=""/>
          <p:cNvSpPr txBox="1"/>
          <p:nvPr/>
        </p:nvSpPr>
        <p:spPr>
          <a:xfrm>
            <a:off x="3490701" y="12571427"/>
            <a:ext cx="3896235"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6" name=""/>
          <p:cNvSpPr txBox="1"/>
          <p:nvPr/>
        </p:nvSpPr>
        <p:spPr>
          <a:xfrm>
            <a:off x="3386937" y="932213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22" name=""/>
          <p:cNvSpPr txBox="1"/>
          <p:nvPr/>
        </p:nvSpPr>
        <p:spPr>
          <a:xfrm>
            <a:off x="1490701" y="128266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endParaRPr b="1" dirty="0" sz="3200" lang="en-US">
              <a:latin typeface="Times New Roman" panose="02020603050405020304"/>
            </a:endParaRP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9"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endParaRPr dirty="0" sz="3200" lang="en-US">
              <a:latin typeface="Times New Roman" panose="02020603050405020304" pitchFamily="18" charset="0"/>
              <a:cs typeface="Times New Roman" panose="02020603050405020304" pitchFamily="18" charset="0"/>
            </a:endParaRPr>
          </a:p>
        </p:txBody>
      </p:sp>
      <p:sp>
        <p:nvSpPr>
          <p:cNvPr id="1048640"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1"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endParaRPr dirty="0" sz="3600" lang="en-US">
              <a:latin typeface="Times New Roman" panose="02020603050405020304"/>
            </a:endParaRPr>
          </a:p>
        </p:txBody>
      </p:sp>
      <p:sp>
        <p:nvSpPr>
          <p:cNvPr id="1048642" name="TextBox 3"/>
          <p:cNvSpPr txBox="1"/>
          <p:nvPr/>
        </p:nvSpPr>
        <p:spPr>
          <a:xfrm>
            <a:off x="799757" y="10651585"/>
            <a:ext cx="6102046" cy="1513840"/>
          </a:xfrm>
          <a:prstGeom prst="rect"/>
          <a:noFill/>
        </p:spPr>
        <p:txBody>
          <a:bodyPr wrap="square">
            <a:spAutoFit/>
          </a:bodyPr>
          <a:p>
            <a:r>
              <a:rPr dirty="0" sz="2400" lang="en-GB" err="1">
                <a:latin typeface="Times New Roman" panose="02020603050405020304"/>
              </a:rPr>
              <a:t>Nirmala</a:t>
            </a:r>
            <a:r>
              <a:rPr dirty="0" sz="2400" lang="en-GB">
                <a:latin typeface="Times New Roman" panose="02020603050405020304"/>
              </a:rPr>
              <a:t> P </a:t>
            </a:r>
            <a:endParaRPr dirty="0" sz="2400" lang="en-GB">
              <a:latin typeface="Times New Roman" panose="02020603050405020304"/>
            </a:endParaRPr>
          </a:p>
          <a:p>
            <a:r>
              <a:rPr dirty="0" sz="2400" lang="en-GB">
                <a:latin typeface="Times New Roman" panose="02020603050405020304"/>
              </a:rPr>
              <a:t>Assistant Professor </a:t>
            </a:r>
            <a:endParaRPr dirty="0" sz="2400" lang="en-GB">
              <a:latin typeface="Times New Roman" panose="02020603050405020304"/>
            </a:endParaRPr>
          </a:p>
          <a:p>
            <a:r>
              <a:rPr dirty="0" sz="2400" lang="en-US">
                <a:latin typeface="Times New Roman" panose="02020603050405020304"/>
              </a:rPr>
              <a:t>K.C.S </a:t>
            </a:r>
            <a:r>
              <a:rPr dirty="0" sz="2400" lang="en-US" err="1">
                <a:latin typeface="Times New Roman" panose="02020603050405020304"/>
              </a:rPr>
              <a:t>Kasi</a:t>
            </a:r>
            <a:r>
              <a:rPr dirty="0" sz="2400" lang="en-US">
                <a:latin typeface="Times New Roman" panose="02020603050405020304"/>
              </a:rPr>
              <a:t> </a:t>
            </a:r>
            <a:r>
              <a:rPr dirty="0" sz="2400" lang="en-US" err="1">
                <a:latin typeface="Times New Roman" panose="02020603050405020304"/>
              </a:rPr>
              <a:t>Nadar</a:t>
            </a:r>
            <a:r>
              <a:rPr dirty="0" sz="2400" lang="en-US">
                <a:latin typeface="Times New Roman" panose="02020603050405020304"/>
              </a:rPr>
              <a:t> College of Arts and Science Chennai, Tamil Nadu</a:t>
            </a:r>
            <a:endParaRPr dirty="0" sz="2400" lang="en-US">
              <a:latin typeface="Times New Roman" panose="02020603050405020304"/>
            </a:endParaRPr>
          </a:p>
        </p:txBody>
      </p:sp>
      <p:sp>
        <p:nvSpPr>
          <p:cNvPr id="1048643" name=""/>
          <p:cNvSpPr txBox="1"/>
          <p:nvPr/>
        </p:nvSpPr>
        <p:spPr>
          <a:xfrm>
            <a:off x="1549583" y="2614138"/>
            <a:ext cx="5885063" cy="1767840"/>
          </a:xfrm>
          <a:prstGeom prst="rect"/>
        </p:spPr>
        <p:txBody>
          <a:bodyPr rtlCol="0" wrap="square">
            <a:spAutoFit/>
          </a:bodyPr>
          <a:p>
            <a:r>
              <a:rPr sz="2800" lang="en-IN">
                <a:solidFill>
                  <a:srgbClr val="000000"/>
                </a:solidFill>
              </a:rPr>
              <a:t>Krishna Govindammal</a:t>
            </a:r>
            <a:endParaRPr sz="2800" lang="en-IN">
              <a:solidFill>
                <a:srgbClr val="000000"/>
              </a:solidFill>
            </a:endParaRPr>
          </a:p>
          <a:p>
            <a:r>
              <a:rPr sz="2800" lang="en-IN">
                <a:solidFill>
                  <a:srgbClr val="000000"/>
                </a:solidFill>
              </a:rPr>
              <a:t>Sri Kanyaka Parameswari Arts &amp; Science College For Women</a:t>
            </a:r>
            <a:endParaRPr sz="2800" lang="en-IN">
              <a:solidFill>
                <a:srgbClr val="000000"/>
              </a:solidFill>
            </a:endParaRPr>
          </a:p>
          <a:p>
            <a:r>
              <a:rPr sz="2800" lang="en-IN">
                <a:solidFill>
                  <a:srgbClr val="000000"/>
                </a:solidFill>
              </a:rPr>
              <a:t>Tamil Nadu</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
          <p:cNvSpPr txBox="1"/>
          <p:nvPr/>
        </p:nvSpPr>
        <p:spPr>
          <a:xfrm>
            <a:off x="810108" y="417717"/>
            <a:ext cx="4000000" cy="891540"/>
          </a:xfrm>
          <a:prstGeom prst="rect"/>
        </p:spPr>
        <p:txBody>
          <a:bodyPr rtlCol="0" wrap="square">
            <a:spAutoFit/>
          </a:bodyPr>
          <a:p>
            <a:r>
              <a:rPr sz="5400" lang="en-US">
                <a:solidFill>
                  <a:srgbClr val="000000"/>
                </a:solidFill>
                <a:latin typeface="Roboto Medium"/>
                <a:ea typeface="Roboto Medium"/>
                <a:cs typeface="Roboto Medium"/>
              </a:rPr>
              <a:t>P</a:t>
            </a:r>
            <a:r>
              <a:rPr sz="5400" lang="en-US">
                <a:solidFill>
                  <a:srgbClr val="000000"/>
                </a:solidFill>
                <a:latin typeface="Roboto Medium"/>
                <a:ea typeface="Roboto Medium"/>
                <a:cs typeface="Roboto Medium"/>
              </a:rPr>
              <a:t>r</a:t>
            </a:r>
            <a:r>
              <a:rPr sz="5400" lang="en-US">
                <a:solidFill>
                  <a:srgbClr val="000000"/>
                </a:solidFill>
                <a:latin typeface="Roboto Medium"/>
                <a:ea typeface="Roboto Medium"/>
                <a:cs typeface="Roboto Medium"/>
              </a:rPr>
              <a:t>o</a:t>
            </a:r>
            <a:r>
              <a:rPr sz="5400" lang="en-US">
                <a:solidFill>
                  <a:srgbClr val="000000"/>
                </a:solidFill>
                <a:latin typeface="Roboto Medium"/>
                <a:ea typeface="Roboto Medium"/>
                <a:cs typeface="Roboto Medium"/>
              </a:rPr>
              <a:t>j</a:t>
            </a:r>
            <a:r>
              <a:rPr sz="5400" lang="en-US">
                <a:solidFill>
                  <a:srgbClr val="000000"/>
                </a:solidFill>
                <a:latin typeface="Roboto Medium"/>
                <a:ea typeface="Roboto Medium"/>
                <a:cs typeface="Roboto Medium"/>
              </a:rPr>
              <a:t>e</a:t>
            </a:r>
            <a:r>
              <a:rPr sz="5400" lang="en-US">
                <a:solidFill>
                  <a:srgbClr val="000000"/>
                </a:solidFill>
                <a:latin typeface="Roboto Medium"/>
                <a:ea typeface="Roboto Medium"/>
                <a:cs typeface="Roboto Medium"/>
              </a:rPr>
              <a:t>c</a:t>
            </a:r>
            <a:r>
              <a:rPr sz="5400" lang="en-US">
                <a:solidFill>
                  <a:srgbClr val="000000"/>
                </a:solidFill>
                <a:latin typeface="Roboto Medium"/>
                <a:ea typeface="Roboto Medium"/>
                <a:cs typeface="Roboto Medium"/>
              </a:rPr>
              <a:t>t</a:t>
            </a:r>
            <a:r>
              <a:rPr sz="5400" lang="en-US">
                <a:solidFill>
                  <a:srgbClr val="000000"/>
                </a:solidFill>
                <a:latin typeface="Roboto Medium"/>
                <a:ea typeface="Roboto Medium"/>
                <a:cs typeface="Roboto Medium"/>
              </a:rPr>
              <a:t> </a:t>
            </a:r>
            <a:r>
              <a:rPr sz="5400" lang="en-US">
                <a:solidFill>
                  <a:srgbClr val="000000"/>
                </a:solidFill>
                <a:latin typeface="Roboto Medium"/>
                <a:ea typeface="Roboto Medium"/>
                <a:cs typeface="Roboto Medium"/>
              </a:rPr>
              <a:t>Title</a:t>
            </a:r>
            <a:r>
              <a:rPr sz="5400" lang="en-US">
                <a:solidFill>
                  <a:srgbClr val="000000"/>
                </a:solidFill>
                <a:latin typeface="Roboto Medium"/>
                <a:ea typeface="Roboto Medium"/>
                <a:cs typeface="Roboto Medium"/>
              </a:rPr>
              <a:t> </a:t>
            </a:r>
            <a:endParaRPr sz="2800" lang="en-IN">
              <a:solidFill>
                <a:srgbClr val="000000"/>
              </a:solidFill>
            </a:endParaRPr>
          </a:p>
        </p:txBody>
      </p:sp>
      <p:sp>
        <p:nvSpPr>
          <p:cNvPr id="1048611" name=""/>
          <p:cNvSpPr txBox="1"/>
          <p:nvPr/>
        </p:nvSpPr>
        <p:spPr>
          <a:xfrm rot="37562">
            <a:off x="2070526" y="1977165"/>
            <a:ext cx="7255413" cy="1412240"/>
          </a:xfrm>
          <a:prstGeom prst="rect"/>
        </p:spPr>
        <p:txBody>
          <a:bodyPr rtlCol="0" wrap="square">
            <a:spAutoFit/>
          </a:bodyPr>
          <a:p>
            <a:r>
              <a:rPr b="1" sz="4400" lang="en-US">
                <a:solidFill>
                  <a:srgbClr val="000000"/>
                </a:solidFill>
              </a:rPr>
              <a:t>Employee Performance </a:t>
            </a:r>
            <a:endParaRPr b="1" sz="4800" lang="en-IN">
              <a:solidFill>
                <a:srgbClr val="000000"/>
              </a:solidFill>
            </a:endParaRPr>
          </a:p>
          <a:p>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Analysis Using Excel</a:t>
            </a:r>
            <a:endParaRPr b="1" sz="2800" lang="en-IN">
              <a:solidFill>
                <a:srgbClr val="000000"/>
              </a:solidFill>
            </a:endParaRPr>
          </a:p>
        </p:txBody>
      </p:sp>
      <p:sp>
        <p:nvSpPr>
          <p:cNvPr id="1048612" name=""/>
          <p:cNvSpPr txBox="1"/>
          <p:nvPr/>
        </p:nvSpPr>
        <p:spPr>
          <a:xfrm>
            <a:off x="3698233" y="85461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8"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19"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2. Project Overview</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3.End Users</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4.Our Solution and Proposition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5. Dataset Description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6. Modelling Approach</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7. Results and Discussion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8.Conclusion</a:t>
            </a:r>
            <a:endParaRPr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0"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21"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endParaRPr b="1" dirty="0" sz="3200" lang="en-US">
              <a:latin typeface="Times New Roman" panose="02020603050405020304" pitchFamily="18" charset="0"/>
              <a:cs typeface="Times New Roman" panose="02020603050405020304" pitchFamily="18" charset="0"/>
            </a:endParaRPr>
          </a:p>
        </p:txBody>
      </p:sp>
      <p:sp>
        <p:nvSpPr>
          <p:cNvPr id="1048623"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9"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endParaRPr b="1" dirty="0" sz="3200" lang="en-US">
              <a:latin typeface="Times New Roman" panose="02020603050405020304" pitchFamily="18" charset="0"/>
              <a:cs typeface="Times New Roman" panose="02020603050405020304" pitchFamily="18" charset="0"/>
            </a:endParaRPr>
          </a:p>
        </p:txBody>
      </p:sp>
      <p:sp>
        <p:nvSpPr>
          <p:cNvPr id="1048630"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31"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2"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endParaRPr b="1" dirty="0" sz="2800" lang="en-US">
              <a:latin typeface="Times New Roman" panose="02020603050405020304" pitchFamily="18" charset="0"/>
              <a:cs typeface="Times New Roman" panose="02020603050405020304" pitchFamily="18" charset="0"/>
            </a:endParaRPr>
          </a:p>
        </p:txBody>
      </p:sp>
      <p:sp>
        <p:nvSpPr>
          <p:cNvPr id="1048633"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4"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endParaRPr b="1" dirty="0" sz="3200" lang="en-US">
              <a:latin typeface="Times New Roman" panose="02020603050405020304"/>
            </a:endParaRPr>
          </a:p>
        </p:txBody>
      </p:sp>
      <p:sp>
        <p:nvSpPr>
          <p:cNvPr id="1048635"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6"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endParaRPr b="1" dirty="0" sz="3200" lang="en-US">
              <a:latin typeface="Times New Roman" panose="02020603050405020304"/>
            </a:endParaRPr>
          </a:p>
        </p:txBody>
      </p:sp>
      <p:sp>
        <p:nvSpPr>
          <p:cNvPr id="1048637"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endParaRPr dirty="0" sz="2400" lang="en-GB">
              <a:latin typeface="Times New Roman" panose="02020603050405020304"/>
            </a:endParaRP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User</cp:lastModifiedBy>
  <dcterms:created xsi:type="dcterms:W3CDTF">2024-08-30T06:46:18Z</dcterms:created>
  <dcterms:modified xsi:type="dcterms:W3CDTF">2024-09-02T09:30:42Z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ad07c4419b074058b167ea5c2f6ff337</vt:lpwstr>
  </property>
  <property fmtid="{D5CDD505-2E9C-101B-9397-08002B2CF9AE}" pid="3" name="KSOProductBuildVer">
    <vt:lpwstr>1033-12.2.0.17562</vt:lpwstr>
  </property>
</Properties>
</file>