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61084F-18A1-4E25-9C3F-073BF8D897EF}" v="854" dt="2022-05-25T18:55:11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7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6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11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14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3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73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6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89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0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0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1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8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9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5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3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2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Проект игра "Казино"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20000" y="3774566"/>
            <a:ext cx="4183812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200" dirty="0">
                <a:cs typeface="Calibri"/>
              </a:rPr>
              <a:t>Ученик </a:t>
            </a:r>
            <a:r>
              <a:rPr lang="ru-RU" sz="1200" dirty="0" err="1">
                <a:cs typeface="Calibri"/>
              </a:rPr>
              <a:t>Шарафгалиев</a:t>
            </a:r>
            <a:r>
              <a:rPr lang="ru-RU" sz="1200" dirty="0">
                <a:cs typeface="Calibri"/>
              </a:rPr>
              <a:t> Эльдар Русланович</a:t>
            </a:r>
          </a:p>
          <a:p>
            <a:r>
              <a:rPr lang="ru-RU" sz="1200" dirty="0">
                <a:cs typeface="Calibri"/>
              </a:rPr>
              <a:t>Преподаватель Зверев Алексей Евгеньевич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F8EF5-EF4D-D158-5984-F31432C5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Идея создания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BB8C9-BF63-99F7-E6B1-C0BD44A14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latin typeface="+mj-lt"/>
                <a:ea typeface="+mj-lt"/>
                <a:cs typeface="Calibri"/>
              </a:rPr>
              <a:t>При просмотре фильма просто захотелось сделать развлекательную игру, </a:t>
            </a:r>
            <a:r>
              <a:rPr lang="ru-RU" sz="3200" dirty="0" err="1">
                <a:latin typeface="+mj-lt"/>
                <a:ea typeface="+mj-lt"/>
                <a:cs typeface="Calibri"/>
              </a:rPr>
              <a:t>судоку</a:t>
            </a:r>
            <a:r>
              <a:rPr lang="ru-RU" sz="3200" dirty="0">
                <a:latin typeface="+mj-lt"/>
                <a:ea typeface="+mj-lt"/>
                <a:cs typeface="Calibri"/>
              </a:rPr>
              <a:t> и крестики-нолики были заняты поэтому я выбрал "угадайку" ну или своеобразное казино</a:t>
            </a:r>
            <a:endParaRPr lang="ru-RU" sz="3200">
              <a:latin typeface="+mj-lt"/>
              <a:ea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792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A4946-075F-9D36-CC12-F380800A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20" y="-349370"/>
            <a:ext cx="10018713" cy="1752599"/>
          </a:xfrm>
        </p:spPr>
        <p:txBody>
          <a:bodyPr/>
          <a:lstStyle/>
          <a:p>
            <a:r>
              <a:rPr lang="ru-RU" dirty="0">
                <a:cs typeface="Calibri Light"/>
              </a:rPr>
              <a:t>Как работает?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4C6155-44BA-BA5C-3D67-03E99369A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235" y="1056735"/>
            <a:ext cx="10018713" cy="31242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3200" dirty="0">
                <a:latin typeface="+mj-lt"/>
                <a:ea typeface="+mj-lt"/>
                <a:cs typeface="Calibri"/>
              </a:rPr>
              <a:t>На самом деле всё довольно просто, пользователь вводит своё имя и деньги кошелька, которые записываются в свои переменные ,дальше все операции происходят в цикле </a:t>
            </a:r>
            <a:r>
              <a:rPr lang="ru-RU" sz="3200" dirty="0" err="1">
                <a:latin typeface="+mj-lt"/>
                <a:ea typeface="+mj-lt"/>
                <a:cs typeface="Calibri"/>
              </a:rPr>
              <a:t>do_while</a:t>
            </a:r>
            <a:r>
              <a:rPr lang="ru-RU" sz="3200" dirty="0">
                <a:latin typeface="+mj-lt"/>
                <a:ea typeface="+mj-lt"/>
                <a:cs typeface="Calibri"/>
              </a:rPr>
              <a:t>, который работает пока пользователь хочет играть дальше или пока на его счеты не будет ноль, потом он делает ставку, которая не превышает баланса, выбирает число от 1 до 10 и если он угадал то ставка удваивается, если нет то теряется. Эти процессы я сделал обычными </a:t>
            </a:r>
            <a:r>
              <a:rPr lang="ru-RU" sz="3200" dirty="0" err="1">
                <a:latin typeface="+mj-lt"/>
                <a:ea typeface="+mj-lt"/>
                <a:cs typeface="Calibri"/>
              </a:rPr>
              <a:t>If</a:t>
            </a:r>
            <a:r>
              <a:rPr lang="ru-RU" sz="3200" dirty="0">
                <a:latin typeface="+mj-lt"/>
                <a:ea typeface="+mj-lt"/>
                <a:cs typeface="Calibri"/>
              </a:rPr>
              <a:t> и </a:t>
            </a:r>
            <a:r>
              <a:rPr lang="ru-RU" sz="3200" dirty="0" err="1">
                <a:latin typeface="+mj-lt"/>
                <a:ea typeface="+mj-lt"/>
                <a:cs typeface="Calibri"/>
              </a:rPr>
              <a:t>else</a:t>
            </a:r>
            <a:r>
              <a:rPr lang="ru-RU" sz="3200" dirty="0">
                <a:latin typeface="+mj-lt"/>
                <a:ea typeface="+mj-lt"/>
                <a:cs typeface="Calibri"/>
              </a:rPr>
              <a:t>. Дальше по выбору игрока игра либо продолжается, либо останавливается</a:t>
            </a:r>
          </a:p>
        </p:txBody>
      </p:sp>
    </p:spTree>
    <p:extLst>
      <p:ext uri="{BB962C8B-B14F-4D97-AF65-F5344CB8AC3E}">
        <p14:creationId xmlns:p14="http://schemas.microsoft.com/office/powerpoint/2010/main" val="323458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0E8475E-C0CD-986F-7A5B-0A32482F4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" y="-299"/>
            <a:ext cx="12183373" cy="6852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 err="1">
                <a:latin typeface="+mj-lt"/>
                <a:ea typeface="+mj-lt"/>
                <a:cs typeface="Calibri"/>
              </a:rPr>
              <a:t>Доп.материалы</a:t>
            </a:r>
            <a:endParaRPr lang="ru-RU" sz="3600">
              <a:latin typeface="+mj-lt"/>
              <a:ea typeface="+mj-lt"/>
              <a:cs typeface="Calibri"/>
            </a:endParaRPr>
          </a:p>
          <a:p>
            <a:pPr lvl="1"/>
            <a:r>
              <a:rPr lang="ru-RU" sz="3200" dirty="0">
                <a:latin typeface="+mj-lt"/>
                <a:ea typeface="+mj-lt"/>
                <a:cs typeface="Calibri"/>
              </a:rPr>
              <a:t>Пришлось найти как использовать </a:t>
            </a:r>
            <a:r>
              <a:rPr lang="ru-RU" sz="3200" dirty="0" err="1">
                <a:latin typeface="+mj-lt"/>
                <a:ea typeface="+mj-lt"/>
                <a:cs typeface="Calibri"/>
              </a:rPr>
              <a:t>рандомайзер</a:t>
            </a:r>
            <a:endParaRPr lang="ru-RU" sz="3200">
              <a:latin typeface="+mj-lt"/>
              <a:ea typeface="+mj-lt"/>
              <a:cs typeface="Calibri"/>
            </a:endParaRPr>
          </a:p>
          <a:p>
            <a:pPr lvl="1"/>
            <a:r>
              <a:rPr lang="ru-RU" sz="3200" dirty="0">
                <a:latin typeface="+mj-lt"/>
                <a:ea typeface="+mj-lt"/>
                <a:cs typeface="Calibri"/>
              </a:rPr>
              <a:t>Пришлось найти как обновлять экран</a:t>
            </a:r>
          </a:p>
          <a:p>
            <a:pPr lvl="1"/>
            <a:r>
              <a:rPr lang="ru-RU" sz="3200" dirty="0">
                <a:latin typeface="+mj-lt"/>
                <a:ea typeface="+mj-lt"/>
                <a:cs typeface="Calibri"/>
              </a:rPr>
              <a:t>Пришлось найти как "обучить" консоль русскому языку</a:t>
            </a:r>
          </a:p>
        </p:txBody>
      </p:sp>
    </p:spTree>
    <p:extLst>
      <p:ext uri="{BB962C8B-B14F-4D97-AF65-F5344CB8AC3E}">
        <p14:creationId xmlns:p14="http://schemas.microsoft.com/office/powerpoint/2010/main" val="139979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A904AF2-4E28-0020-4B95-06854A188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" y="-299"/>
            <a:ext cx="12183373" cy="6766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latin typeface="+mj-lt"/>
                <a:ea typeface="+mj-lt"/>
                <a:cs typeface="Calibri"/>
              </a:rPr>
              <a:t>Неосуществлённые идеи</a:t>
            </a:r>
            <a:endParaRPr lang="ru-RU" sz="3600">
              <a:latin typeface="+mj-lt"/>
              <a:ea typeface="+mj-lt"/>
              <a:cs typeface="Calibri"/>
            </a:endParaRPr>
          </a:p>
          <a:p>
            <a:pPr lvl="1"/>
            <a:r>
              <a:rPr lang="ru-RU" sz="3200" dirty="0">
                <a:latin typeface="+mj-lt"/>
                <a:ea typeface="+mj-lt"/>
                <a:cs typeface="Calibri"/>
              </a:rPr>
              <a:t>Музыкальное сопровождение</a:t>
            </a:r>
          </a:p>
          <a:p>
            <a:pPr lvl="1"/>
            <a:r>
              <a:rPr lang="ru-RU" sz="3200" dirty="0">
                <a:latin typeface="+mj-lt"/>
                <a:ea typeface="+mj-lt"/>
                <a:cs typeface="Calibri"/>
              </a:rPr>
              <a:t>Была идея сделать музыку во время игры, а то просто угадывать числа не очень интересно, но я столкнулся с тем, что музыкальная библиотека попросту не подключалась, код для воспроизведения музыки был как и сама музыка, но библиотеки не было. Я предполагаю что проблема была в версии Visual Studio.</a:t>
            </a:r>
          </a:p>
        </p:txBody>
      </p:sp>
    </p:spTree>
    <p:extLst>
      <p:ext uri="{BB962C8B-B14F-4D97-AF65-F5344CB8AC3E}">
        <p14:creationId xmlns:p14="http://schemas.microsoft.com/office/powerpoint/2010/main" val="3127949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Parallax</vt:lpstr>
      <vt:lpstr>Проект игра "Казино"</vt:lpstr>
      <vt:lpstr>Идея создания</vt:lpstr>
      <vt:lpstr>Как работает?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157</cp:revision>
  <dcterms:created xsi:type="dcterms:W3CDTF">2022-05-25T16:29:52Z</dcterms:created>
  <dcterms:modified xsi:type="dcterms:W3CDTF">2022-05-25T18:56:09Z</dcterms:modified>
</cp:coreProperties>
</file>