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9" r:id="rId7"/>
    <p:sldId id="264" r:id="rId8"/>
    <p:sldId id="268" r:id="rId9"/>
    <p:sldId id="267" r:id="rId10"/>
    <p:sldId id="261"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GULOTHU YAKUB" userId="e935d850cd4b1a17" providerId="LiveId" clId="{A4A61445-2B42-4279-9438-799CB1D96DB6}"/>
    <pc:docChg chg="undo custSel addSld delSld modSld sldOrd">
      <pc:chgData name="GUGULOTHU YAKUB" userId="e935d850cd4b1a17" providerId="LiveId" clId="{A4A61445-2B42-4279-9438-799CB1D96DB6}" dt="2024-04-24T03:06:43.197" v="718" actId="47"/>
      <pc:docMkLst>
        <pc:docMk/>
      </pc:docMkLst>
      <pc:sldChg chg="modSp mod">
        <pc:chgData name="GUGULOTHU YAKUB" userId="e935d850cd4b1a17" providerId="LiveId" clId="{A4A61445-2B42-4279-9438-799CB1D96DB6}" dt="2024-04-24T03:04:14.820" v="705" actId="2711"/>
        <pc:sldMkLst>
          <pc:docMk/>
          <pc:sldMk cId="1170797885" sldId="256"/>
        </pc:sldMkLst>
        <pc:spChg chg="mod">
          <ac:chgData name="GUGULOTHU YAKUB" userId="e935d850cd4b1a17" providerId="LiveId" clId="{A4A61445-2B42-4279-9438-799CB1D96DB6}" dt="2024-04-24T03:04:14.820" v="705" actId="2711"/>
          <ac:spMkLst>
            <pc:docMk/>
            <pc:sldMk cId="1170797885" sldId="256"/>
            <ac:spMk id="2" creationId="{E7EEE828-C58D-C9F4-0223-26738FF0C399}"/>
          </ac:spMkLst>
        </pc:spChg>
        <pc:spChg chg="mod">
          <ac:chgData name="GUGULOTHU YAKUB" userId="e935d850cd4b1a17" providerId="LiveId" clId="{A4A61445-2B42-4279-9438-799CB1D96DB6}" dt="2024-04-24T03:03:50.355" v="704" actId="2711"/>
          <ac:spMkLst>
            <pc:docMk/>
            <pc:sldMk cId="1170797885" sldId="256"/>
            <ac:spMk id="3" creationId="{46252816-F20F-2C38-8380-8C61330ECBDC}"/>
          </ac:spMkLst>
        </pc:spChg>
      </pc:sldChg>
      <pc:sldChg chg="modSp mod">
        <pc:chgData name="GUGULOTHU YAKUB" userId="e935d850cd4b1a17" providerId="LiveId" clId="{A4A61445-2B42-4279-9438-799CB1D96DB6}" dt="2024-04-24T03:02:46.303" v="698" actId="255"/>
        <pc:sldMkLst>
          <pc:docMk/>
          <pc:sldMk cId="2413298206" sldId="257"/>
        </pc:sldMkLst>
        <pc:spChg chg="mod">
          <ac:chgData name="GUGULOTHU YAKUB" userId="e935d850cd4b1a17" providerId="LiveId" clId="{A4A61445-2B42-4279-9438-799CB1D96DB6}" dt="2024-04-24T02:37:58.691" v="436" actId="2711"/>
          <ac:spMkLst>
            <pc:docMk/>
            <pc:sldMk cId="2413298206" sldId="257"/>
            <ac:spMk id="2" creationId="{1824044C-D9AC-335C-BD02-36A941F660F4}"/>
          </ac:spMkLst>
        </pc:spChg>
        <pc:spChg chg="mod">
          <ac:chgData name="GUGULOTHU YAKUB" userId="e935d850cd4b1a17" providerId="LiveId" clId="{A4A61445-2B42-4279-9438-799CB1D96DB6}" dt="2024-04-24T03:02:46.303" v="698" actId="255"/>
          <ac:spMkLst>
            <pc:docMk/>
            <pc:sldMk cId="2413298206" sldId="257"/>
            <ac:spMk id="3" creationId="{60D489D2-750D-3D99-6DD5-245F4C48B5FE}"/>
          </ac:spMkLst>
        </pc:spChg>
      </pc:sldChg>
      <pc:sldChg chg="modSp mod">
        <pc:chgData name="GUGULOTHU YAKUB" userId="e935d850cd4b1a17" providerId="LiveId" clId="{A4A61445-2B42-4279-9438-799CB1D96DB6}" dt="2024-04-24T03:03:33.228" v="703" actId="27636"/>
        <pc:sldMkLst>
          <pc:docMk/>
          <pc:sldMk cId="343302968" sldId="258"/>
        </pc:sldMkLst>
        <pc:spChg chg="mod">
          <ac:chgData name="GUGULOTHU YAKUB" userId="e935d850cd4b1a17" providerId="LiveId" clId="{A4A61445-2B42-4279-9438-799CB1D96DB6}" dt="2024-04-24T03:03:33.228" v="703" actId="27636"/>
          <ac:spMkLst>
            <pc:docMk/>
            <pc:sldMk cId="343302968" sldId="258"/>
            <ac:spMk id="2" creationId="{D449F3A4-EB9B-9953-C469-FD9113680E50}"/>
          </ac:spMkLst>
        </pc:spChg>
        <pc:spChg chg="mod">
          <ac:chgData name="GUGULOTHU YAKUB" userId="e935d850cd4b1a17" providerId="LiveId" clId="{A4A61445-2B42-4279-9438-799CB1D96DB6}" dt="2024-04-24T03:03:21.043" v="701" actId="255"/>
          <ac:spMkLst>
            <pc:docMk/>
            <pc:sldMk cId="343302968" sldId="258"/>
            <ac:spMk id="3" creationId="{0EBE09C6-B9E5-36C2-5F52-8D686C4D082D}"/>
          </ac:spMkLst>
        </pc:spChg>
      </pc:sldChg>
      <pc:sldChg chg="addSp delSp modSp mod">
        <pc:chgData name="GUGULOTHU YAKUB" userId="e935d850cd4b1a17" providerId="LiveId" clId="{A4A61445-2B42-4279-9438-799CB1D96DB6}" dt="2024-04-24T03:02:07.133" v="697" actId="2711"/>
        <pc:sldMkLst>
          <pc:docMk/>
          <pc:sldMk cId="1575961560" sldId="259"/>
        </pc:sldMkLst>
        <pc:spChg chg="mod">
          <ac:chgData name="GUGULOTHU YAKUB" userId="e935d850cd4b1a17" providerId="LiveId" clId="{A4A61445-2B42-4279-9438-799CB1D96DB6}" dt="2024-04-24T03:02:07.133" v="697" actId="2711"/>
          <ac:spMkLst>
            <pc:docMk/>
            <pc:sldMk cId="1575961560" sldId="259"/>
            <ac:spMk id="2" creationId="{925F5948-6357-7AF2-2C86-D18CB69AAADB}"/>
          </ac:spMkLst>
        </pc:spChg>
        <pc:spChg chg="del mod">
          <ac:chgData name="GUGULOTHU YAKUB" userId="e935d850cd4b1a17" providerId="LiveId" clId="{A4A61445-2B42-4279-9438-799CB1D96DB6}" dt="2024-04-24T02:26:22.732" v="353"/>
          <ac:spMkLst>
            <pc:docMk/>
            <pc:sldMk cId="1575961560" sldId="259"/>
            <ac:spMk id="3" creationId="{02825212-35E0-FB48-1248-BE0696964ABF}"/>
          </ac:spMkLst>
        </pc:spChg>
        <pc:spChg chg="add mod">
          <ac:chgData name="GUGULOTHU YAKUB" userId="e935d850cd4b1a17" providerId="LiveId" clId="{A4A61445-2B42-4279-9438-799CB1D96DB6}" dt="2024-04-24T02:24:34.382" v="340"/>
          <ac:spMkLst>
            <pc:docMk/>
            <pc:sldMk cId="1575961560" sldId="259"/>
            <ac:spMk id="4" creationId="{D9975D89-5D3F-57BC-9121-9C7F95D09BEE}"/>
          </ac:spMkLst>
        </pc:spChg>
        <pc:spChg chg="add mod">
          <ac:chgData name="GUGULOTHU YAKUB" userId="e935d850cd4b1a17" providerId="LiveId" clId="{A4A61445-2B42-4279-9438-799CB1D96DB6}" dt="2024-04-24T02:24:34.382" v="340"/>
          <ac:spMkLst>
            <pc:docMk/>
            <pc:sldMk cId="1575961560" sldId="259"/>
            <ac:spMk id="5" creationId="{40326DA1-9C63-D843-40A2-31E7B2F879F8}"/>
          </ac:spMkLst>
        </pc:spChg>
        <pc:spChg chg="add mod">
          <ac:chgData name="GUGULOTHU YAKUB" userId="e935d850cd4b1a17" providerId="LiveId" clId="{A4A61445-2B42-4279-9438-799CB1D96DB6}" dt="2024-04-24T02:24:34.382" v="340"/>
          <ac:spMkLst>
            <pc:docMk/>
            <pc:sldMk cId="1575961560" sldId="259"/>
            <ac:spMk id="6" creationId="{C6F4ABD6-E66A-4747-A6A8-F68506A1EC35}"/>
          </ac:spMkLst>
        </pc:spChg>
        <pc:spChg chg="add mod">
          <ac:chgData name="GUGULOTHU YAKUB" userId="e935d850cd4b1a17" providerId="LiveId" clId="{A4A61445-2B42-4279-9438-799CB1D96DB6}" dt="2024-04-24T02:24:34.382" v="340"/>
          <ac:spMkLst>
            <pc:docMk/>
            <pc:sldMk cId="1575961560" sldId="259"/>
            <ac:spMk id="9" creationId="{CF3CCFD8-4182-9D87-E984-C9C0A4F4144E}"/>
          </ac:spMkLst>
        </pc:spChg>
        <pc:spChg chg="add mod">
          <ac:chgData name="GUGULOTHU YAKUB" userId="e935d850cd4b1a17" providerId="LiveId" clId="{A4A61445-2B42-4279-9438-799CB1D96DB6}" dt="2024-04-24T02:24:34.382" v="340"/>
          <ac:spMkLst>
            <pc:docMk/>
            <pc:sldMk cId="1575961560" sldId="259"/>
            <ac:spMk id="10" creationId="{DEBF7204-FAF2-7C94-4058-8CBE5AE1C787}"/>
          </ac:spMkLst>
        </pc:spChg>
        <pc:spChg chg="add mod">
          <ac:chgData name="GUGULOTHU YAKUB" userId="e935d850cd4b1a17" providerId="LiveId" clId="{A4A61445-2B42-4279-9438-799CB1D96DB6}" dt="2024-04-24T02:24:34.382" v="340"/>
          <ac:spMkLst>
            <pc:docMk/>
            <pc:sldMk cId="1575961560" sldId="259"/>
            <ac:spMk id="11" creationId="{C0C9C316-6A7C-DCE4-C82B-DF54BEA84CDB}"/>
          </ac:spMkLst>
        </pc:spChg>
        <pc:spChg chg="add mod">
          <ac:chgData name="GUGULOTHU YAKUB" userId="e935d850cd4b1a17" providerId="LiveId" clId="{A4A61445-2B42-4279-9438-799CB1D96DB6}" dt="2024-04-24T02:24:34.382" v="340"/>
          <ac:spMkLst>
            <pc:docMk/>
            <pc:sldMk cId="1575961560" sldId="259"/>
            <ac:spMk id="12" creationId="{B2D067D1-53CF-715C-2D20-5C5FC7519AF0}"/>
          </ac:spMkLst>
        </pc:spChg>
        <pc:spChg chg="add mod">
          <ac:chgData name="GUGULOTHU YAKUB" userId="e935d850cd4b1a17" providerId="LiveId" clId="{A4A61445-2B42-4279-9438-799CB1D96DB6}" dt="2024-04-24T02:24:34.382" v="340"/>
          <ac:spMkLst>
            <pc:docMk/>
            <pc:sldMk cId="1575961560" sldId="259"/>
            <ac:spMk id="17" creationId="{3459CB9C-8DA4-FD5C-B599-9046861975FD}"/>
          </ac:spMkLst>
        </pc:spChg>
        <pc:spChg chg="add mod">
          <ac:chgData name="GUGULOTHU YAKUB" userId="e935d850cd4b1a17" providerId="LiveId" clId="{A4A61445-2B42-4279-9438-799CB1D96DB6}" dt="2024-04-24T02:24:34.382" v="340"/>
          <ac:spMkLst>
            <pc:docMk/>
            <pc:sldMk cId="1575961560" sldId="259"/>
            <ac:spMk id="18" creationId="{B1DDBD62-6EEF-F00D-1A23-C669FFE923C7}"/>
          </ac:spMkLst>
        </pc:spChg>
        <pc:spChg chg="add mod">
          <ac:chgData name="GUGULOTHU YAKUB" userId="e935d850cd4b1a17" providerId="LiveId" clId="{A4A61445-2B42-4279-9438-799CB1D96DB6}" dt="2024-04-24T02:24:34.382" v="340"/>
          <ac:spMkLst>
            <pc:docMk/>
            <pc:sldMk cId="1575961560" sldId="259"/>
            <ac:spMk id="21" creationId="{DB50891F-ABC5-6332-D5F4-38CB54D20BFF}"/>
          </ac:spMkLst>
        </pc:spChg>
        <pc:spChg chg="add mod">
          <ac:chgData name="GUGULOTHU YAKUB" userId="e935d850cd4b1a17" providerId="LiveId" clId="{A4A61445-2B42-4279-9438-799CB1D96DB6}" dt="2024-04-24T02:24:34.382" v="340"/>
          <ac:spMkLst>
            <pc:docMk/>
            <pc:sldMk cId="1575961560" sldId="259"/>
            <ac:spMk id="22" creationId="{2B72AD80-5DA4-A294-CBB5-73350E4A100C}"/>
          </ac:spMkLst>
        </pc:spChg>
        <pc:spChg chg="add mod">
          <ac:chgData name="GUGULOTHU YAKUB" userId="e935d850cd4b1a17" providerId="LiveId" clId="{A4A61445-2B42-4279-9438-799CB1D96DB6}" dt="2024-04-24T02:24:34.382" v="340"/>
          <ac:spMkLst>
            <pc:docMk/>
            <pc:sldMk cId="1575961560" sldId="259"/>
            <ac:spMk id="25" creationId="{E49731A8-5A1A-FA68-220C-7C6F668E6551}"/>
          </ac:spMkLst>
        </pc:spChg>
        <pc:spChg chg="add mod">
          <ac:chgData name="GUGULOTHU YAKUB" userId="e935d850cd4b1a17" providerId="LiveId" clId="{A4A61445-2B42-4279-9438-799CB1D96DB6}" dt="2024-04-24T02:24:34.382" v="340"/>
          <ac:spMkLst>
            <pc:docMk/>
            <pc:sldMk cId="1575961560" sldId="259"/>
            <ac:spMk id="31" creationId="{866E8853-9B33-5D95-F8BE-426A69EB2E03}"/>
          </ac:spMkLst>
        </pc:spChg>
        <pc:spChg chg="add mod">
          <ac:chgData name="GUGULOTHU YAKUB" userId="e935d850cd4b1a17" providerId="LiveId" clId="{A4A61445-2B42-4279-9438-799CB1D96DB6}" dt="2024-04-24T02:24:34.382" v="340"/>
          <ac:spMkLst>
            <pc:docMk/>
            <pc:sldMk cId="1575961560" sldId="259"/>
            <ac:spMk id="32" creationId="{A80F1777-2456-108F-4647-5B5D82804118}"/>
          </ac:spMkLst>
        </pc:spChg>
        <pc:spChg chg="add mod">
          <ac:chgData name="GUGULOTHU YAKUB" userId="e935d850cd4b1a17" providerId="LiveId" clId="{A4A61445-2B42-4279-9438-799CB1D96DB6}" dt="2024-04-24T02:24:34.382" v="340"/>
          <ac:spMkLst>
            <pc:docMk/>
            <pc:sldMk cId="1575961560" sldId="259"/>
            <ac:spMk id="33" creationId="{3C0F28A3-F392-0250-1F92-C0525BB04CFD}"/>
          </ac:spMkLst>
        </pc:spChg>
        <pc:spChg chg="add mod">
          <ac:chgData name="GUGULOTHU YAKUB" userId="e935d850cd4b1a17" providerId="LiveId" clId="{A4A61445-2B42-4279-9438-799CB1D96DB6}" dt="2024-04-24T02:24:34.382" v="340"/>
          <ac:spMkLst>
            <pc:docMk/>
            <pc:sldMk cId="1575961560" sldId="259"/>
            <ac:spMk id="34" creationId="{71C31DC4-3313-97DC-A5B1-A3F954DBFA5C}"/>
          </ac:spMkLst>
        </pc:spChg>
        <pc:spChg chg="add mod">
          <ac:chgData name="GUGULOTHU YAKUB" userId="e935d850cd4b1a17" providerId="LiveId" clId="{A4A61445-2B42-4279-9438-799CB1D96DB6}" dt="2024-04-24T02:25:21.166" v="349"/>
          <ac:spMkLst>
            <pc:docMk/>
            <pc:sldMk cId="1575961560" sldId="259"/>
            <ac:spMk id="35" creationId="{261C7CF6-9E0A-AAE5-D4EC-FE2801EA700C}"/>
          </ac:spMkLst>
        </pc:spChg>
        <pc:spChg chg="add mod">
          <ac:chgData name="GUGULOTHU YAKUB" userId="e935d850cd4b1a17" providerId="LiveId" clId="{A4A61445-2B42-4279-9438-799CB1D96DB6}" dt="2024-04-24T02:25:21.166" v="349"/>
          <ac:spMkLst>
            <pc:docMk/>
            <pc:sldMk cId="1575961560" sldId="259"/>
            <ac:spMk id="36" creationId="{30CADD66-B3B6-927B-033A-D674AD4C8D50}"/>
          </ac:spMkLst>
        </pc:spChg>
        <pc:spChg chg="add mod">
          <ac:chgData name="GUGULOTHU YAKUB" userId="e935d850cd4b1a17" providerId="LiveId" clId="{A4A61445-2B42-4279-9438-799CB1D96DB6}" dt="2024-04-24T02:25:21.166" v="349"/>
          <ac:spMkLst>
            <pc:docMk/>
            <pc:sldMk cId="1575961560" sldId="259"/>
            <ac:spMk id="37" creationId="{1BB6D1F5-AF42-C605-DB5E-E9A49CBD4A56}"/>
          </ac:spMkLst>
        </pc:spChg>
        <pc:spChg chg="add mod">
          <ac:chgData name="GUGULOTHU YAKUB" userId="e935d850cd4b1a17" providerId="LiveId" clId="{A4A61445-2B42-4279-9438-799CB1D96DB6}" dt="2024-04-24T02:25:21.166" v="349"/>
          <ac:spMkLst>
            <pc:docMk/>
            <pc:sldMk cId="1575961560" sldId="259"/>
            <ac:spMk id="40" creationId="{77FAF225-8AD3-D2B7-56F3-5D9F8CC36ADD}"/>
          </ac:spMkLst>
        </pc:spChg>
        <pc:spChg chg="add mod">
          <ac:chgData name="GUGULOTHU YAKUB" userId="e935d850cd4b1a17" providerId="LiveId" clId="{A4A61445-2B42-4279-9438-799CB1D96DB6}" dt="2024-04-24T02:25:21.166" v="349"/>
          <ac:spMkLst>
            <pc:docMk/>
            <pc:sldMk cId="1575961560" sldId="259"/>
            <ac:spMk id="41" creationId="{980D063F-1848-99A4-FC34-CCCF3D8C5EF7}"/>
          </ac:spMkLst>
        </pc:spChg>
        <pc:spChg chg="add mod">
          <ac:chgData name="GUGULOTHU YAKUB" userId="e935d850cd4b1a17" providerId="LiveId" clId="{A4A61445-2B42-4279-9438-799CB1D96DB6}" dt="2024-04-24T02:25:21.166" v="349"/>
          <ac:spMkLst>
            <pc:docMk/>
            <pc:sldMk cId="1575961560" sldId="259"/>
            <ac:spMk id="42" creationId="{96490A65-ACE2-068B-C33C-5FA28681A14A}"/>
          </ac:spMkLst>
        </pc:spChg>
        <pc:spChg chg="add mod">
          <ac:chgData name="GUGULOTHU YAKUB" userId="e935d850cd4b1a17" providerId="LiveId" clId="{A4A61445-2B42-4279-9438-799CB1D96DB6}" dt="2024-04-24T02:25:21.166" v="349"/>
          <ac:spMkLst>
            <pc:docMk/>
            <pc:sldMk cId="1575961560" sldId="259"/>
            <ac:spMk id="43" creationId="{20FAD8DC-14CB-C38C-CD71-7CA4AE70B3ED}"/>
          </ac:spMkLst>
        </pc:spChg>
        <pc:spChg chg="add mod">
          <ac:chgData name="GUGULOTHU YAKUB" userId="e935d850cd4b1a17" providerId="LiveId" clId="{A4A61445-2B42-4279-9438-799CB1D96DB6}" dt="2024-04-24T02:25:21.166" v="349"/>
          <ac:spMkLst>
            <pc:docMk/>
            <pc:sldMk cId="1575961560" sldId="259"/>
            <ac:spMk id="48" creationId="{5F4FF023-0432-17C3-6337-79C6C2EA583F}"/>
          </ac:spMkLst>
        </pc:spChg>
        <pc:spChg chg="add mod">
          <ac:chgData name="GUGULOTHU YAKUB" userId="e935d850cd4b1a17" providerId="LiveId" clId="{A4A61445-2B42-4279-9438-799CB1D96DB6}" dt="2024-04-24T02:25:21.166" v="349"/>
          <ac:spMkLst>
            <pc:docMk/>
            <pc:sldMk cId="1575961560" sldId="259"/>
            <ac:spMk id="49" creationId="{83B07853-568B-584D-4DF6-DEF94E5FC48D}"/>
          </ac:spMkLst>
        </pc:spChg>
        <pc:spChg chg="add mod">
          <ac:chgData name="GUGULOTHU YAKUB" userId="e935d850cd4b1a17" providerId="LiveId" clId="{A4A61445-2B42-4279-9438-799CB1D96DB6}" dt="2024-04-24T02:25:21.166" v="349"/>
          <ac:spMkLst>
            <pc:docMk/>
            <pc:sldMk cId="1575961560" sldId="259"/>
            <ac:spMk id="52" creationId="{4205F610-02B1-0C57-C630-12A810F0E195}"/>
          </ac:spMkLst>
        </pc:spChg>
        <pc:spChg chg="add mod">
          <ac:chgData name="GUGULOTHU YAKUB" userId="e935d850cd4b1a17" providerId="LiveId" clId="{A4A61445-2B42-4279-9438-799CB1D96DB6}" dt="2024-04-24T02:25:21.166" v="349"/>
          <ac:spMkLst>
            <pc:docMk/>
            <pc:sldMk cId="1575961560" sldId="259"/>
            <ac:spMk id="53" creationId="{E6809B3A-E29F-829E-03FD-8CB30F700C0D}"/>
          </ac:spMkLst>
        </pc:spChg>
        <pc:spChg chg="add mod">
          <ac:chgData name="GUGULOTHU YAKUB" userId="e935d850cd4b1a17" providerId="LiveId" clId="{A4A61445-2B42-4279-9438-799CB1D96DB6}" dt="2024-04-24T02:25:21.166" v="349"/>
          <ac:spMkLst>
            <pc:docMk/>
            <pc:sldMk cId="1575961560" sldId="259"/>
            <ac:spMk id="56" creationId="{78DC9FA5-D8F9-CC24-EEEF-A2E2580104CE}"/>
          </ac:spMkLst>
        </pc:spChg>
        <pc:spChg chg="add mod">
          <ac:chgData name="GUGULOTHU YAKUB" userId="e935d850cd4b1a17" providerId="LiveId" clId="{A4A61445-2B42-4279-9438-799CB1D96DB6}" dt="2024-04-24T02:25:21.166" v="349"/>
          <ac:spMkLst>
            <pc:docMk/>
            <pc:sldMk cId="1575961560" sldId="259"/>
            <ac:spMk id="62" creationId="{9943DE93-FDBB-FE62-7AF7-AA8808605D51}"/>
          </ac:spMkLst>
        </pc:spChg>
        <pc:spChg chg="add mod">
          <ac:chgData name="GUGULOTHU YAKUB" userId="e935d850cd4b1a17" providerId="LiveId" clId="{A4A61445-2B42-4279-9438-799CB1D96DB6}" dt="2024-04-24T02:25:21.166" v="349"/>
          <ac:spMkLst>
            <pc:docMk/>
            <pc:sldMk cId="1575961560" sldId="259"/>
            <ac:spMk id="63" creationId="{536D889F-3CE7-5736-FC20-E4F4B83D348F}"/>
          </ac:spMkLst>
        </pc:spChg>
        <pc:spChg chg="add mod">
          <ac:chgData name="GUGULOTHU YAKUB" userId="e935d850cd4b1a17" providerId="LiveId" clId="{A4A61445-2B42-4279-9438-799CB1D96DB6}" dt="2024-04-24T02:25:21.166" v="349"/>
          <ac:spMkLst>
            <pc:docMk/>
            <pc:sldMk cId="1575961560" sldId="259"/>
            <ac:spMk id="64" creationId="{99F561E9-98BA-F8C6-393B-2413D1823322}"/>
          </ac:spMkLst>
        </pc:spChg>
        <pc:spChg chg="add mod">
          <ac:chgData name="GUGULOTHU YAKUB" userId="e935d850cd4b1a17" providerId="LiveId" clId="{A4A61445-2B42-4279-9438-799CB1D96DB6}" dt="2024-04-24T02:25:21.166" v="349"/>
          <ac:spMkLst>
            <pc:docMk/>
            <pc:sldMk cId="1575961560" sldId="259"/>
            <ac:spMk id="65" creationId="{08FCDF15-3349-99FF-334E-8799ADD9B071}"/>
          </ac:spMkLst>
        </pc:spChg>
        <pc:spChg chg="add del mod">
          <ac:chgData name="GUGULOTHU YAKUB" userId="e935d850cd4b1a17" providerId="LiveId" clId="{A4A61445-2B42-4279-9438-799CB1D96DB6}" dt="2024-04-24T02:26:46.646" v="372" actId="478"/>
          <ac:spMkLst>
            <pc:docMk/>
            <pc:sldMk cId="1575961560" sldId="259"/>
            <ac:spMk id="96" creationId="{368602CA-CF9E-CD67-055C-783791F6C9F6}"/>
          </ac:spMkLst>
        </pc:spChg>
        <pc:spChg chg="add mod">
          <ac:chgData name="GUGULOTHU YAKUB" userId="e935d850cd4b1a17" providerId="LiveId" clId="{A4A61445-2B42-4279-9438-799CB1D96DB6}" dt="2024-04-24T03:02:07.133" v="697" actId="2711"/>
          <ac:spMkLst>
            <pc:docMk/>
            <pc:sldMk cId="1575961560" sldId="259"/>
            <ac:spMk id="97" creationId="{AAE04377-6771-6BA8-CEB6-47CE26CA2C6D}"/>
          </ac:spMkLst>
        </pc:spChg>
        <pc:spChg chg="add mod">
          <ac:chgData name="GUGULOTHU YAKUB" userId="e935d850cd4b1a17" providerId="LiveId" clId="{A4A61445-2B42-4279-9438-799CB1D96DB6}" dt="2024-04-24T03:02:07.133" v="697" actId="2711"/>
          <ac:spMkLst>
            <pc:docMk/>
            <pc:sldMk cId="1575961560" sldId="259"/>
            <ac:spMk id="98" creationId="{EC5339D9-58B6-A02B-0496-E1432E3C3A5A}"/>
          </ac:spMkLst>
        </pc:spChg>
        <pc:spChg chg="add mod">
          <ac:chgData name="GUGULOTHU YAKUB" userId="e935d850cd4b1a17" providerId="LiveId" clId="{A4A61445-2B42-4279-9438-799CB1D96DB6}" dt="2024-04-24T03:02:07.133" v="697" actId="2711"/>
          <ac:spMkLst>
            <pc:docMk/>
            <pc:sldMk cId="1575961560" sldId="259"/>
            <ac:spMk id="101" creationId="{9FD179B6-963C-08CA-A425-4CAE187A83F6}"/>
          </ac:spMkLst>
        </pc:spChg>
        <pc:spChg chg="add mod">
          <ac:chgData name="GUGULOTHU YAKUB" userId="e935d850cd4b1a17" providerId="LiveId" clId="{A4A61445-2B42-4279-9438-799CB1D96DB6}" dt="2024-04-24T03:02:07.133" v="697" actId="2711"/>
          <ac:spMkLst>
            <pc:docMk/>
            <pc:sldMk cId="1575961560" sldId="259"/>
            <ac:spMk id="102" creationId="{D8A13FBE-5D3B-29C5-42B4-A6A31BFC433B}"/>
          </ac:spMkLst>
        </pc:spChg>
        <pc:spChg chg="add mod">
          <ac:chgData name="GUGULOTHU YAKUB" userId="e935d850cd4b1a17" providerId="LiveId" clId="{A4A61445-2B42-4279-9438-799CB1D96DB6}" dt="2024-04-24T03:02:07.133" v="697" actId="2711"/>
          <ac:spMkLst>
            <pc:docMk/>
            <pc:sldMk cId="1575961560" sldId="259"/>
            <ac:spMk id="103" creationId="{7E26B064-7798-6F55-7460-470E97B28CC5}"/>
          </ac:spMkLst>
        </pc:spChg>
        <pc:spChg chg="add mod">
          <ac:chgData name="GUGULOTHU YAKUB" userId="e935d850cd4b1a17" providerId="LiveId" clId="{A4A61445-2B42-4279-9438-799CB1D96DB6}" dt="2024-04-24T03:02:07.133" v="697" actId="2711"/>
          <ac:spMkLst>
            <pc:docMk/>
            <pc:sldMk cId="1575961560" sldId="259"/>
            <ac:spMk id="104" creationId="{ED0A36E3-4CD9-7686-0C87-5785DB32B6FB}"/>
          </ac:spMkLst>
        </pc:spChg>
        <pc:spChg chg="add mod">
          <ac:chgData name="GUGULOTHU YAKUB" userId="e935d850cd4b1a17" providerId="LiveId" clId="{A4A61445-2B42-4279-9438-799CB1D96DB6}" dt="2024-04-24T03:02:07.133" v="697" actId="2711"/>
          <ac:spMkLst>
            <pc:docMk/>
            <pc:sldMk cId="1575961560" sldId="259"/>
            <ac:spMk id="109" creationId="{07FF6F14-E94D-17BF-3F1D-6AA704C2BD48}"/>
          </ac:spMkLst>
        </pc:spChg>
        <pc:spChg chg="add mod">
          <ac:chgData name="GUGULOTHU YAKUB" userId="e935d850cd4b1a17" providerId="LiveId" clId="{A4A61445-2B42-4279-9438-799CB1D96DB6}" dt="2024-04-24T03:02:07.133" v="697" actId="2711"/>
          <ac:spMkLst>
            <pc:docMk/>
            <pc:sldMk cId="1575961560" sldId="259"/>
            <ac:spMk id="110" creationId="{3DB9CD46-B143-C907-6809-6490F59AE52D}"/>
          </ac:spMkLst>
        </pc:spChg>
        <pc:spChg chg="add mod">
          <ac:chgData name="GUGULOTHU YAKUB" userId="e935d850cd4b1a17" providerId="LiveId" clId="{A4A61445-2B42-4279-9438-799CB1D96DB6}" dt="2024-04-24T03:02:07.133" v="697" actId="2711"/>
          <ac:spMkLst>
            <pc:docMk/>
            <pc:sldMk cId="1575961560" sldId="259"/>
            <ac:spMk id="113" creationId="{21EE5043-6A7F-8261-DD2F-26AC791EE39C}"/>
          </ac:spMkLst>
        </pc:spChg>
        <pc:spChg chg="add mod">
          <ac:chgData name="GUGULOTHU YAKUB" userId="e935d850cd4b1a17" providerId="LiveId" clId="{A4A61445-2B42-4279-9438-799CB1D96DB6}" dt="2024-04-24T03:02:07.133" v="697" actId="2711"/>
          <ac:spMkLst>
            <pc:docMk/>
            <pc:sldMk cId="1575961560" sldId="259"/>
            <ac:spMk id="114" creationId="{1C373578-5E69-32E1-ED32-852DDDDA3F1F}"/>
          </ac:spMkLst>
        </pc:spChg>
        <pc:spChg chg="add mod">
          <ac:chgData name="GUGULOTHU YAKUB" userId="e935d850cd4b1a17" providerId="LiveId" clId="{A4A61445-2B42-4279-9438-799CB1D96DB6}" dt="2024-04-24T03:02:07.133" v="697" actId="2711"/>
          <ac:spMkLst>
            <pc:docMk/>
            <pc:sldMk cId="1575961560" sldId="259"/>
            <ac:spMk id="117" creationId="{93F46690-B33D-7099-AB43-C2EA08D4A464}"/>
          </ac:spMkLst>
        </pc:spChg>
        <pc:spChg chg="add mod">
          <ac:chgData name="GUGULOTHU YAKUB" userId="e935d850cd4b1a17" providerId="LiveId" clId="{A4A61445-2B42-4279-9438-799CB1D96DB6}" dt="2024-04-24T03:02:07.133" v="697" actId="2711"/>
          <ac:spMkLst>
            <pc:docMk/>
            <pc:sldMk cId="1575961560" sldId="259"/>
            <ac:spMk id="123" creationId="{F17E0194-FBB6-7955-F039-337023EDE9F1}"/>
          </ac:spMkLst>
        </pc:spChg>
        <pc:spChg chg="add mod">
          <ac:chgData name="GUGULOTHU YAKUB" userId="e935d850cd4b1a17" providerId="LiveId" clId="{A4A61445-2B42-4279-9438-799CB1D96DB6}" dt="2024-04-24T03:02:07.133" v="697" actId="2711"/>
          <ac:spMkLst>
            <pc:docMk/>
            <pc:sldMk cId="1575961560" sldId="259"/>
            <ac:spMk id="124" creationId="{63C3225C-2E73-C441-D492-0615BDEC4A9D}"/>
          </ac:spMkLst>
        </pc:spChg>
        <pc:spChg chg="add mod">
          <ac:chgData name="GUGULOTHU YAKUB" userId="e935d850cd4b1a17" providerId="LiveId" clId="{A4A61445-2B42-4279-9438-799CB1D96DB6}" dt="2024-04-24T03:02:07.133" v="697" actId="2711"/>
          <ac:spMkLst>
            <pc:docMk/>
            <pc:sldMk cId="1575961560" sldId="259"/>
            <ac:spMk id="125" creationId="{B23AE08B-0E8E-2320-DE3C-1D784CD0D27B}"/>
          </ac:spMkLst>
        </pc:spChg>
        <pc:spChg chg="add mod">
          <ac:chgData name="GUGULOTHU YAKUB" userId="e935d850cd4b1a17" providerId="LiveId" clId="{A4A61445-2B42-4279-9438-799CB1D96DB6}" dt="2024-04-24T03:02:07.133" v="697" actId="2711"/>
          <ac:spMkLst>
            <pc:docMk/>
            <pc:sldMk cId="1575961560" sldId="259"/>
            <ac:spMk id="126" creationId="{5D35CB96-FD21-CBE8-1FAE-C9FD5F2AC4C7}"/>
          </ac:spMkLst>
        </pc:spChg>
        <pc:spChg chg="add mod">
          <ac:chgData name="GUGULOTHU YAKUB" userId="e935d850cd4b1a17" providerId="LiveId" clId="{A4A61445-2B42-4279-9438-799CB1D96DB6}" dt="2024-04-24T03:02:07.133" v="697" actId="2711"/>
          <ac:spMkLst>
            <pc:docMk/>
            <pc:sldMk cId="1575961560" sldId="259"/>
            <ac:spMk id="129" creationId="{FC7A9F98-C994-CEA8-9639-9F6C163D7BFF}"/>
          </ac:spMkLst>
        </pc:spChg>
        <pc:cxnChg chg="add mod">
          <ac:chgData name="GUGULOTHU YAKUB" userId="e935d850cd4b1a17" providerId="LiveId" clId="{A4A61445-2B42-4279-9438-799CB1D96DB6}" dt="2024-04-24T02:24:34.382" v="340"/>
          <ac:cxnSpMkLst>
            <pc:docMk/>
            <pc:sldMk cId="1575961560" sldId="259"/>
            <ac:cxnSpMk id="7" creationId="{A5D2F2DA-C50A-CD3A-7A59-39B08EE2B3EA}"/>
          </ac:cxnSpMkLst>
        </pc:cxnChg>
        <pc:cxnChg chg="add mod">
          <ac:chgData name="GUGULOTHU YAKUB" userId="e935d850cd4b1a17" providerId="LiveId" clId="{A4A61445-2B42-4279-9438-799CB1D96DB6}" dt="2024-04-24T02:24:34.382" v="340"/>
          <ac:cxnSpMkLst>
            <pc:docMk/>
            <pc:sldMk cId="1575961560" sldId="259"/>
            <ac:cxnSpMk id="8" creationId="{AB71CDC9-A0B9-DE0C-102A-1D8B700B2681}"/>
          </ac:cxnSpMkLst>
        </pc:cxnChg>
        <pc:cxnChg chg="add mod">
          <ac:chgData name="GUGULOTHU YAKUB" userId="e935d850cd4b1a17" providerId="LiveId" clId="{A4A61445-2B42-4279-9438-799CB1D96DB6}" dt="2024-04-24T02:24:34.382" v="340"/>
          <ac:cxnSpMkLst>
            <pc:docMk/>
            <pc:sldMk cId="1575961560" sldId="259"/>
            <ac:cxnSpMk id="13" creationId="{57BBD8FB-B94F-70FF-110A-54579289A11F}"/>
          </ac:cxnSpMkLst>
        </pc:cxnChg>
        <pc:cxnChg chg="add mod">
          <ac:chgData name="GUGULOTHU YAKUB" userId="e935d850cd4b1a17" providerId="LiveId" clId="{A4A61445-2B42-4279-9438-799CB1D96DB6}" dt="2024-04-24T02:24:34.382" v="340"/>
          <ac:cxnSpMkLst>
            <pc:docMk/>
            <pc:sldMk cId="1575961560" sldId="259"/>
            <ac:cxnSpMk id="14" creationId="{2A0821FE-FA73-D35B-6804-9ADC096D5540}"/>
          </ac:cxnSpMkLst>
        </pc:cxnChg>
        <pc:cxnChg chg="add mod">
          <ac:chgData name="GUGULOTHU YAKUB" userId="e935d850cd4b1a17" providerId="LiveId" clId="{A4A61445-2B42-4279-9438-799CB1D96DB6}" dt="2024-04-24T02:24:34.382" v="340"/>
          <ac:cxnSpMkLst>
            <pc:docMk/>
            <pc:sldMk cId="1575961560" sldId="259"/>
            <ac:cxnSpMk id="15" creationId="{35C217A5-440F-025A-8194-47839D00F5F2}"/>
          </ac:cxnSpMkLst>
        </pc:cxnChg>
        <pc:cxnChg chg="add mod">
          <ac:chgData name="GUGULOTHU YAKUB" userId="e935d850cd4b1a17" providerId="LiveId" clId="{A4A61445-2B42-4279-9438-799CB1D96DB6}" dt="2024-04-24T02:24:34.382" v="340"/>
          <ac:cxnSpMkLst>
            <pc:docMk/>
            <pc:sldMk cId="1575961560" sldId="259"/>
            <ac:cxnSpMk id="16" creationId="{B89AC38B-AC87-FA94-1D4B-CA7154BD7A04}"/>
          </ac:cxnSpMkLst>
        </pc:cxnChg>
        <pc:cxnChg chg="add mod">
          <ac:chgData name="GUGULOTHU YAKUB" userId="e935d850cd4b1a17" providerId="LiveId" clId="{A4A61445-2B42-4279-9438-799CB1D96DB6}" dt="2024-04-24T02:24:34.382" v="340"/>
          <ac:cxnSpMkLst>
            <pc:docMk/>
            <pc:sldMk cId="1575961560" sldId="259"/>
            <ac:cxnSpMk id="19" creationId="{CB53FA9D-790E-1094-89C6-8C8A1195260F}"/>
          </ac:cxnSpMkLst>
        </pc:cxnChg>
        <pc:cxnChg chg="add mod">
          <ac:chgData name="GUGULOTHU YAKUB" userId="e935d850cd4b1a17" providerId="LiveId" clId="{A4A61445-2B42-4279-9438-799CB1D96DB6}" dt="2024-04-24T02:24:34.382" v="340"/>
          <ac:cxnSpMkLst>
            <pc:docMk/>
            <pc:sldMk cId="1575961560" sldId="259"/>
            <ac:cxnSpMk id="20" creationId="{CF57D194-E3FE-0B78-4F03-528508F99827}"/>
          </ac:cxnSpMkLst>
        </pc:cxnChg>
        <pc:cxnChg chg="add mod">
          <ac:chgData name="GUGULOTHU YAKUB" userId="e935d850cd4b1a17" providerId="LiveId" clId="{A4A61445-2B42-4279-9438-799CB1D96DB6}" dt="2024-04-24T02:24:34.382" v="340"/>
          <ac:cxnSpMkLst>
            <pc:docMk/>
            <pc:sldMk cId="1575961560" sldId="259"/>
            <ac:cxnSpMk id="23" creationId="{071EC175-53F8-FA94-7C94-7B1A32DF0E76}"/>
          </ac:cxnSpMkLst>
        </pc:cxnChg>
        <pc:cxnChg chg="add mod">
          <ac:chgData name="GUGULOTHU YAKUB" userId="e935d850cd4b1a17" providerId="LiveId" clId="{A4A61445-2B42-4279-9438-799CB1D96DB6}" dt="2024-04-24T02:24:34.382" v="340"/>
          <ac:cxnSpMkLst>
            <pc:docMk/>
            <pc:sldMk cId="1575961560" sldId="259"/>
            <ac:cxnSpMk id="24" creationId="{F7D69A87-AE42-3999-3772-F1F93C973F8B}"/>
          </ac:cxnSpMkLst>
        </pc:cxnChg>
        <pc:cxnChg chg="add mod">
          <ac:chgData name="GUGULOTHU YAKUB" userId="e935d850cd4b1a17" providerId="LiveId" clId="{A4A61445-2B42-4279-9438-799CB1D96DB6}" dt="2024-04-24T02:24:34.382" v="340"/>
          <ac:cxnSpMkLst>
            <pc:docMk/>
            <pc:sldMk cId="1575961560" sldId="259"/>
            <ac:cxnSpMk id="26" creationId="{99E426F3-C087-3A02-58E0-A30F721C2A20}"/>
          </ac:cxnSpMkLst>
        </pc:cxnChg>
        <pc:cxnChg chg="add mod">
          <ac:chgData name="GUGULOTHU YAKUB" userId="e935d850cd4b1a17" providerId="LiveId" clId="{A4A61445-2B42-4279-9438-799CB1D96DB6}" dt="2024-04-24T02:24:34.382" v="340"/>
          <ac:cxnSpMkLst>
            <pc:docMk/>
            <pc:sldMk cId="1575961560" sldId="259"/>
            <ac:cxnSpMk id="27" creationId="{89254154-919A-143C-9DDE-DE5920E0A1C9}"/>
          </ac:cxnSpMkLst>
        </pc:cxnChg>
        <pc:cxnChg chg="add mod">
          <ac:chgData name="GUGULOTHU YAKUB" userId="e935d850cd4b1a17" providerId="LiveId" clId="{A4A61445-2B42-4279-9438-799CB1D96DB6}" dt="2024-04-24T02:24:34.382" v="340"/>
          <ac:cxnSpMkLst>
            <pc:docMk/>
            <pc:sldMk cId="1575961560" sldId="259"/>
            <ac:cxnSpMk id="28" creationId="{70D1A09C-F1F2-AF7F-0C85-3123A197A3AE}"/>
          </ac:cxnSpMkLst>
        </pc:cxnChg>
        <pc:cxnChg chg="add mod">
          <ac:chgData name="GUGULOTHU YAKUB" userId="e935d850cd4b1a17" providerId="LiveId" clId="{A4A61445-2B42-4279-9438-799CB1D96DB6}" dt="2024-04-24T02:24:34.382" v="340"/>
          <ac:cxnSpMkLst>
            <pc:docMk/>
            <pc:sldMk cId="1575961560" sldId="259"/>
            <ac:cxnSpMk id="29" creationId="{9501900E-990A-D79D-83EB-38D1B7B01812}"/>
          </ac:cxnSpMkLst>
        </pc:cxnChg>
        <pc:cxnChg chg="add mod">
          <ac:chgData name="GUGULOTHU YAKUB" userId="e935d850cd4b1a17" providerId="LiveId" clId="{A4A61445-2B42-4279-9438-799CB1D96DB6}" dt="2024-04-24T02:24:34.382" v="340"/>
          <ac:cxnSpMkLst>
            <pc:docMk/>
            <pc:sldMk cId="1575961560" sldId="259"/>
            <ac:cxnSpMk id="30" creationId="{7FD3D322-3985-5537-568D-87038BFF1B04}"/>
          </ac:cxnSpMkLst>
        </pc:cxnChg>
        <pc:cxnChg chg="add mod">
          <ac:chgData name="GUGULOTHU YAKUB" userId="e935d850cd4b1a17" providerId="LiveId" clId="{A4A61445-2B42-4279-9438-799CB1D96DB6}" dt="2024-04-24T02:25:21.166" v="349"/>
          <ac:cxnSpMkLst>
            <pc:docMk/>
            <pc:sldMk cId="1575961560" sldId="259"/>
            <ac:cxnSpMk id="38" creationId="{A03D5160-3D68-E8C6-8250-1A4D481BFDFA}"/>
          </ac:cxnSpMkLst>
        </pc:cxnChg>
        <pc:cxnChg chg="add mod">
          <ac:chgData name="GUGULOTHU YAKUB" userId="e935d850cd4b1a17" providerId="LiveId" clId="{A4A61445-2B42-4279-9438-799CB1D96DB6}" dt="2024-04-24T02:25:21.166" v="349"/>
          <ac:cxnSpMkLst>
            <pc:docMk/>
            <pc:sldMk cId="1575961560" sldId="259"/>
            <ac:cxnSpMk id="39" creationId="{261F97A7-B30D-F051-DD63-B80872555860}"/>
          </ac:cxnSpMkLst>
        </pc:cxnChg>
        <pc:cxnChg chg="add mod">
          <ac:chgData name="GUGULOTHU YAKUB" userId="e935d850cd4b1a17" providerId="LiveId" clId="{A4A61445-2B42-4279-9438-799CB1D96DB6}" dt="2024-04-24T02:25:21.166" v="349"/>
          <ac:cxnSpMkLst>
            <pc:docMk/>
            <pc:sldMk cId="1575961560" sldId="259"/>
            <ac:cxnSpMk id="44" creationId="{8F6AA349-AF09-244D-06D8-62648397EE95}"/>
          </ac:cxnSpMkLst>
        </pc:cxnChg>
        <pc:cxnChg chg="add mod">
          <ac:chgData name="GUGULOTHU YAKUB" userId="e935d850cd4b1a17" providerId="LiveId" clId="{A4A61445-2B42-4279-9438-799CB1D96DB6}" dt="2024-04-24T02:25:21.166" v="349"/>
          <ac:cxnSpMkLst>
            <pc:docMk/>
            <pc:sldMk cId="1575961560" sldId="259"/>
            <ac:cxnSpMk id="45" creationId="{B01C4762-D275-BC07-2AE7-7B3D6795F4DB}"/>
          </ac:cxnSpMkLst>
        </pc:cxnChg>
        <pc:cxnChg chg="add mod">
          <ac:chgData name="GUGULOTHU YAKUB" userId="e935d850cd4b1a17" providerId="LiveId" clId="{A4A61445-2B42-4279-9438-799CB1D96DB6}" dt="2024-04-24T02:25:21.166" v="349"/>
          <ac:cxnSpMkLst>
            <pc:docMk/>
            <pc:sldMk cId="1575961560" sldId="259"/>
            <ac:cxnSpMk id="46" creationId="{ECE55319-628A-2AF7-5427-D927E528F780}"/>
          </ac:cxnSpMkLst>
        </pc:cxnChg>
        <pc:cxnChg chg="add mod">
          <ac:chgData name="GUGULOTHU YAKUB" userId="e935d850cd4b1a17" providerId="LiveId" clId="{A4A61445-2B42-4279-9438-799CB1D96DB6}" dt="2024-04-24T02:25:21.166" v="349"/>
          <ac:cxnSpMkLst>
            <pc:docMk/>
            <pc:sldMk cId="1575961560" sldId="259"/>
            <ac:cxnSpMk id="47" creationId="{401E53FC-3F41-A335-333C-FADFE58DA63A}"/>
          </ac:cxnSpMkLst>
        </pc:cxnChg>
        <pc:cxnChg chg="add mod">
          <ac:chgData name="GUGULOTHU YAKUB" userId="e935d850cd4b1a17" providerId="LiveId" clId="{A4A61445-2B42-4279-9438-799CB1D96DB6}" dt="2024-04-24T02:25:21.166" v="349"/>
          <ac:cxnSpMkLst>
            <pc:docMk/>
            <pc:sldMk cId="1575961560" sldId="259"/>
            <ac:cxnSpMk id="50" creationId="{6AADFFF2-3AC4-865F-12BE-E4E860B74227}"/>
          </ac:cxnSpMkLst>
        </pc:cxnChg>
        <pc:cxnChg chg="add mod">
          <ac:chgData name="GUGULOTHU YAKUB" userId="e935d850cd4b1a17" providerId="LiveId" clId="{A4A61445-2B42-4279-9438-799CB1D96DB6}" dt="2024-04-24T02:25:21.166" v="349"/>
          <ac:cxnSpMkLst>
            <pc:docMk/>
            <pc:sldMk cId="1575961560" sldId="259"/>
            <ac:cxnSpMk id="51" creationId="{20041717-C860-5D7F-01D5-34920D5F4357}"/>
          </ac:cxnSpMkLst>
        </pc:cxnChg>
        <pc:cxnChg chg="add mod">
          <ac:chgData name="GUGULOTHU YAKUB" userId="e935d850cd4b1a17" providerId="LiveId" clId="{A4A61445-2B42-4279-9438-799CB1D96DB6}" dt="2024-04-24T02:25:21.166" v="349"/>
          <ac:cxnSpMkLst>
            <pc:docMk/>
            <pc:sldMk cId="1575961560" sldId="259"/>
            <ac:cxnSpMk id="54" creationId="{5AA4745A-3BAA-F206-3B11-D02E12182FC5}"/>
          </ac:cxnSpMkLst>
        </pc:cxnChg>
        <pc:cxnChg chg="add mod">
          <ac:chgData name="GUGULOTHU YAKUB" userId="e935d850cd4b1a17" providerId="LiveId" clId="{A4A61445-2B42-4279-9438-799CB1D96DB6}" dt="2024-04-24T02:25:21.166" v="349"/>
          <ac:cxnSpMkLst>
            <pc:docMk/>
            <pc:sldMk cId="1575961560" sldId="259"/>
            <ac:cxnSpMk id="55" creationId="{8F9BDADD-891C-38ED-DEEC-4BD7175EAC23}"/>
          </ac:cxnSpMkLst>
        </pc:cxnChg>
        <pc:cxnChg chg="add mod">
          <ac:chgData name="GUGULOTHU YAKUB" userId="e935d850cd4b1a17" providerId="LiveId" clId="{A4A61445-2B42-4279-9438-799CB1D96DB6}" dt="2024-04-24T02:25:21.166" v="349"/>
          <ac:cxnSpMkLst>
            <pc:docMk/>
            <pc:sldMk cId="1575961560" sldId="259"/>
            <ac:cxnSpMk id="57" creationId="{18A85144-EAF6-3F76-7088-1CFFD405E683}"/>
          </ac:cxnSpMkLst>
        </pc:cxnChg>
        <pc:cxnChg chg="add mod">
          <ac:chgData name="GUGULOTHU YAKUB" userId="e935d850cd4b1a17" providerId="LiveId" clId="{A4A61445-2B42-4279-9438-799CB1D96DB6}" dt="2024-04-24T02:25:21.166" v="349"/>
          <ac:cxnSpMkLst>
            <pc:docMk/>
            <pc:sldMk cId="1575961560" sldId="259"/>
            <ac:cxnSpMk id="58" creationId="{7DBB6941-5F89-3EF4-3DCC-B809A0A5A133}"/>
          </ac:cxnSpMkLst>
        </pc:cxnChg>
        <pc:cxnChg chg="add mod">
          <ac:chgData name="GUGULOTHU YAKUB" userId="e935d850cd4b1a17" providerId="LiveId" clId="{A4A61445-2B42-4279-9438-799CB1D96DB6}" dt="2024-04-24T02:25:21.166" v="349"/>
          <ac:cxnSpMkLst>
            <pc:docMk/>
            <pc:sldMk cId="1575961560" sldId="259"/>
            <ac:cxnSpMk id="59" creationId="{F3804F5C-0FFE-883E-6BDF-BBEC289CB536}"/>
          </ac:cxnSpMkLst>
        </pc:cxnChg>
        <pc:cxnChg chg="add mod">
          <ac:chgData name="GUGULOTHU YAKUB" userId="e935d850cd4b1a17" providerId="LiveId" clId="{A4A61445-2B42-4279-9438-799CB1D96DB6}" dt="2024-04-24T02:25:21.166" v="349"/>
          <ac:cxnSpMkLst>
            <pc:docMk/>
            <pc:sldMk cId="1575961560" sldId="259"/>
            <ac:cxnSpMk id="60" creationId="{F19444AE-0FE3-E6B3-6C8B-B9F942226861}"/>
          </ac:cxnSpMkLst>
        </pc:cxnChg>
        <pc:cxnChg chg="add mod">
          <ac:chgData name="GUGULOTHU YAKUB" userId="e935d850cd4b1a17" providerId="LiveId" clId="{A4A61445-2B42-4279-9438-799CB1D96DB6}" dt="2024-04-24T02:25:21.166" v="349"/>
          <ac:cxnSpMkLst>
            <pc:docMk/>
            <pc:sldMk cId="1575961560" sldId="259"/>
            <ac:cxnSpMk id="61" creationId="{728C1065-5FDB-3607-0C6F-D1531698DB39}"/>
          </ac:cxnSpMkLst>
        </pc:cxnChg>
        <pc:cxnChg chg="add mod">
          <ac:chgData name="GUGULOTHU YAKUB" userId="e935d850cd4b1a17" providerId="LiveId" clId="{A4A61445-2B42-4279-9438-799CB1D96DB6}" dt="2024-04-24T03:02:07.133" v="697" actId="2711"/>
          <ac:cxnSpMkLst>
            <pc:docMk/>
            <pc:sldMk cId="1575961560" sldId="259"/>
            <ac:cxnSpMk id="99" creationId="{B9C4E2E3-8B9A-2498-BE01-8BF90CAB58FA}"/>
          </ac:cxnSpMkLst>
        </pc:cxnChg>
        <pc:cxnChg chg="add mod">
          <ac:chgData name="GUGULOTHU YAKUB" userId="e935d850cd4b1a17" providerId="LiveId" clId="{A4A61445-2B42-4279-9438-799CB1D96DB6}" dt="2024-04-24T03:02:07.133" v="697" actId="2711"/>
          <ac:cxnSpMkLst>
            <pc:docMk/>
            <pc:sldMk cId="1575961560" sldId="259"/>
            <ac:cxnSpMk id="100" creationId="{0BDB100D-7A9D-3905-C4A3-DADC24E0C719}"/>
          </ac:cxnSpMkLst>
        </pc:cxnChg>
        <pc:cxnChg chg="add mod">
          <ac:chgData name="GUGULOTHU YAKUB" userId="e935d850cd4b1a17" providerId="LiveId" clId="{A4A61445-2B42-4279-9438-799CB1D96DB6}" dt="2024-04-24T03:02:07.133" v="697" actId="2711"/>
          <ac:cxnSpMkLst>
            <pc:docMk/>
            <pc:sldMk cId="1575961560" sldId="259"/>
            <ac:cxnSpMk id="105" creationId="{0D2D698D-4208-0A3A-CE5A-BB433CA1F0CA}"/>
          </ac:cxnSpMkLst>
        </pc:cxnChg>
        <pc:cxnChg chg="add mod">
          <ac:chgData name="GUGULOTHU YAKUB" userId="e935d850cd4b1a17" providerId="LiveId" clId="{A4A61445-2B42-4279-9438-799CB1D96DB6}" dt="2024-04-24T03:02:07.133" v="697" actId="2711"/>
          <ac:cxnSpMkLst>
            <pc:docMk/>
            <pc:sldMk cId="1575961560" sldId="259"/>
            <ac:cxnSpMk id="106" creationId="{E32C4778-A415-0602-13F7-AB4FDD1A6F1C}"/>
          </ac:cxnSpMkLst>
        </pc:cxnChg>
        <pc:cxnChg chg="add mod">
          <ac:chgData name="GUGULOTHU YAKUB" userId="e935d850cd4b1a17" providerId="LiveId" clId="{A4A61445-2B42-4279-9438-799CB1D96DB6}" dt="2024-04-24T03:02:07.133" v="697" actId="2711"/>
          <ac:cxnSpMkLst>
            <pc:docMk/>
            <pc:sldMk cId="1575961560" sldId="259"/>
            <ac:cxnSpMk id="107" creationId="{3A3C64B0-7C2F-A6CA-B365-B15E7B89AF46}"/>
          </ac:cxnSpMkLst>
        </pc:cxnChg>
        <pc:cxnChg chg="add mod">
          <ac:chgData name="GUGULOTHU YAKUB" userId="e935d850cd4b1a17" providerId="LiveId" clId="{A4A61445-2B42-4279-9438-799CB1D96DB6}" dt="2024-04-24T03:02:07.133" v="697" actId="2711"/>
          <ac:cxnSpMkLst>
            <pc:docMk/>
            <pc:sldMk cId="1575961560" sldId="259"/>
            <ac:cxnSpMk id="108" creationId="{A4061EC3-2225-9E7E-666B-BBD5E4AA6E0A}"/>
          </ac:cxnSpMkLst>
        </pc:cxnChg>
        <pc:cxnChg chg="add mod">
          <ac:chgData name="GUGULOTHU YAKUB" userId="e935d850cd4b1a17" providerId="LiveId" clId="{A4A61445-2B42-4279-9438-799CB1D96DB6}" dt="2024-04-24T03:02:07.133" v="697" actId="2711"/>
          <ac:cxnSpMkLst>
            <pc:docMk/>
            <pc:sldMk cId="1575961560" sldId="259"/>
            <ac:cxnSpMk id="111" creationId="{21AC5A82-0334-4719-8F3D-65BA8D4C6042}"/>
          </ac:cxnSpMkLst>
        </pc:cxnChg>
        <pc:cxnChg chg="add mod">
          <ac:chgData name="GUGULOTHU YAKUB" userId="e935d850cd4b1a17" providerId="LiveId" clId="{A4A61445-2B42-4279-9438-799CB1D96DB6}" dt="2024-04-24T03:02:07.133" v="697" actId="2711"/>
          <ac:cxnSpMkLst>
            <pc:docMk/>
            <pc:sldMk cId="1575961560" sldId="259"/>
            <ac:cxnSpMk id="112" creationId="{1B3AD560-73D6-1824-08DC-9BBC2FF2350C}"/>
          </ac:cxnSpMkLst>
        </pc:cxnChg>
        <pc:cxnChg chg="add mod">
          <ac:chgData name="GUGULOTHU YAKUB" userId="e935d850cd4b1a17" providerId="LiveId" clId="{A4A61445-2B42-4279-9438-799CB1D96DB6}" dt="2024-04-24T03:02:07.133" v="697" actId="2711"/>
          <ac:cxnSpMkLst>
            <pc:docMk/>
            <pc:sldMk cId="1575961560" sldId="259"/>
            <ac:cxnSpMk id="115" creationId="{B0173186-93E5-EAA9-7772-EF1750004AAE}"/>
          </ac:cxnSpMkLst>
        </pc:cxnChg>
        <pc:cxnChg chg="add mod">
          <ac:chgData name="GUGULOTHU YAKUB" userId="e935d850cd4b1a17" providerId="LiveId" clId="{A4A61445-2B42-4279-9438-799CB1D96DB6}" dt="2024-04-24T03:02:07.133" v="697" actId="2711"/>
          <ac:cxnSpMkLst>
            <pc:docMk/>
            <pc:sldMk cId="1575961560" sldId="259"/>
            <ac:cxnSpMk id="116" creationId="{2CCE6E15-D546-8CDA-4F52-C19E2824B15C}"/>
          </ac:cxnSpMkLst>
        </pc:cxnChg>
        <pc:cxnChg chg="add mod">
          <ac:chgData name="GUGULOTHU YAKUB" userId="e935d850cd4b1a17" providerId="LiveId" clId="{A4A61445-2B42-4279-9438-799CB1D96DB6}" dt="2024-04-24T03:02:07.133" v="697" actId="2711"/>
          <ac:cxnSpMkLst>
            <pc:docMk/>
            <pc:sldMk cId="1575961560" sldId="259"/>
            <ac:cxnSpMk id="118" creationId="{BDF4FC5D-002A-9ACF-7F1C-07FA05B9456F}"/>
          </ac:cxnSpMkLst>
        </pc:cxnChg>
        <pc:cxnChg chg="add mod">
          <ac:chgData name="GUGULOTHU YAKUB" userId="e935d850cd4b1a17" providerId="LiveId" clId="{A4A61445-2B42-4279-9438-799CB1D96DB6}" dt="2024-04-24T03:02:07.133" v="697" actId="2711"/>
          <ac:cxnSpMkLst>
            <pc:docMk/>
            <pc:sldMk cId="1575961560" sldId="259"/>
            <ac:cxnSpMk id="119" creationId="{B00930A1-42B3-2E96-6D94-9DC2F0173267}"/>
          </ac:cxnSpMkLst>
        </pc:cxnChg>
        <pc:cxnChg chg="add mod">
          <ac:chgData name="GUGULOTHU YAKUB" userId="e935d850cd4b1a17" providerId="LiveId" clId="{A4A61445-2B42-4279-9438-799CB1D96DB6}" dt="2024-04-24T03:02:07.133" v="697" actId="2711"/>
          <ac:cxnSpMkLst>
            <pc:docMk/>
            <pc:sldMk cId="1575961560" sldId="259"/>
            <ac:cxnSpMk id="120" creationId="{90569E60-6681-F2D6-B30B-7C2933A5A71F}"/>
          </ac:cxnSpMkLst>
        </pc:cxnChg>
        <pc:cxnChg chg="add mod">
          <ac:chgData name="GUGULOTHU YAKUB" userId="e935d850cd4b1a17" providerId="LiveId" clId="{A4A61445-2B42-4279-9438-799CB1D96DB6}" dt="2024-04-24T03:02:07.133" v="697" actId="2711"/>
          <ac:cxnSpMkLst>
            <pc:docMk/>
            <pc:sldMk cId="1575961560" sldId="259"/>
            <ac:cxnSpMk id="121" creationId="{956BD42B-8EEC-23FC-6E5F-DF96B791D1E0}"/>
          </ac:cxnSpMkLst>
        </pc:cxnChg>
        <pc:cxnChg chg="add mod">
          <ac:chgData name="GUGULOTHU YAKUB" userId="e935d850cd4b1a17" providerId="LiveId" clId="{A4A61445-2B42-4279-9438-799CB1D96DB6}" dt="2024-04-24T03:02:07.133" v="697" actId="2711"/>
          <ac:cxnSpMkLst>
            <pc:docMk/>
            <pc:sldMk cId="1575961560" sldId="259"/>
            <ac:cxnSpMk id="122" creationId="{CC00866D-F9E1-1A5B-A396-02621AF350B4}"/>
          </ac:cxnSpMkLst>
        </pc:cxnChg>
      </pc:sldChg>
      <pc:sldChg chg="modSp del mod">
        <pc:chgData name="GUGULOTHU YAKUB" userId="e935d850cd4b1a17" providerId="LiveId" clId="{A4A61445-2B42-4279-9438-799CB1D96DB6}" dt="2024-04-24T03:06:43.197" v="718" actId="47"/>
        <pc:sldMkLst>
          <pc:docMk/>
          <pc:sldMk cId="1402093623" sldId="260"/>
        </pc:sldMkLst>
        <pc:spChg chg="mod">
          <ac:chgData name="GUGULOTHU YAKUB" userId="e935d850cd4b1a17" providerId="LiveId" clId="{A4A61445-2B42-4279-9438-799CB1D96DB6}" dt="2024-04-24T02:44:35.976" v="504" actId="113"/>
          <ac:spMkLst>
            <pc:docMk/>
            <pc:sldMk cId="1402093623" sldId="260"/>
            <ac:spMk id="2" creationId="{3276E190-D8FA-C2C3-8274-29EB099C8E9C}"/>
          </ac:spMkLst>
        </pc:spChg>
        <pc:spChg chg="mod">
          <ac:chgData name="GUGULOTHU YAKUB" userId="e935d850cd4b1a17" providerId="LiveId" clId="{A4A61445-2B42-4279-9438-799CB1D96DB6}" dt="2024-04-24T02:46:37.644" v="523" actId="255"/>
          <ac:spMkLst>
            <pc:docMk/>
            <pc:sldMk cId="1402093623" sldId="260"/>
            <ac:spMk id="3" creationId="{01AC2D94-2578-5200-2CE8-BFE259DAFA59}"/>
          </ac:spMkLst>
        </pc:spChg>
      </pc:sldChg>
      <pc:sldChg chg="modSp mod ord">
        <pc:chgData name="GUGULOTHU YAKUB" userId="e935d850cd4b1a17" providerId="LiveId" clId="{A4A61445-2B42-4279-9438-799CB1D96DB6}" dt="2024-04-24T03:05:49.320" v="716" actId="5793"/>
        <pc:sldMkLst>
          <pc:docMk/>
          <pc:sldMk cId="1974041855" sldId="261"/>
        </pc:sldMkLst>
        <pc:spChg chg="mod">
          <ac:chgData name="GUGULOTHU YAKUB" userId="e935d850cd4b1a17" providerId="LiveId" clId="{A4A61445-2B42-4279-9438-799CB1D96DB6}" dt="2024-04-24T03:05:14.580" v="709" actId="1076"/>
          <ac:spMkLst>
            <pc:docMk/>
            <pc:sldMk cId="1974041855" sldId="261"/>
            <ac:spMk id="2" creationId="{38585B41-FF51-F288-08CF-035AAA786910}"/>
          </ac:spMkLst>
        </pc:spChg>
        <pc:spChg chg="mod">
          <ac:chgData name="GUGULOTHU YAKUB" userId="e935d850cd4b1a17" providerId="LiveId" clId="{A4A61445-2B42-4279-9438-799CB1D96DB6}" dt="2024-04-24T03:05:49.320" v="716" actId="5793"/>
          <ac:spMkLst>
            <pc:docMk/>
            <pc:sldMk cId="1974041855" sldId="261"/>
            <ac:spMk id="3" creationId="{B5D30338-9150-276B-1737-26240FE65237}"/>
          </ac:spMkLst>
        </pc:spChg>
      </pc:sldChg>
      <pc:sldChg chg="modSp new mod">
        <pc:chgData name="GUGULOTHU YAKUB" userId="e935d850cd4b1a17" providerId="LiveId" clId="{A4A61445-2B42-4279-9438-799CB1D96DB6}" dt="2024-04-24T03:00:59.206" v="693" actId="255"/>
        <pc:sldMkLst>
          <pc:docMk/>
          <pc:sldMk cId="3256312588" sldId="262"/>
        </pc:sldMkLst>
        <pc:spChg chg="mod">
          <ac:chgData name="GUGULOTHU YAKUB" userId="e935d850cd4b1a17" providerId="LiveId" clId="{A4A61445-2B42-4279-9438-799CB1D96DB6}" dt="2024-04-24T03:00:59.206" v="693" actId="255"/>
          <ac:spMkLst>
            <pc:docMk/>
            <pc:sldMk cId="3256312588" sldId="262"/>
            <ac:spMk id="2" creationId="{6061CA4C-0C2B-CD64-8BC4-AA10B6E4580E}"/>
          </ac:spMkLst>
        </pc:spChg>
        <pc:spChg chg="mod">
          <ac:chgData name="GUGULOTHU YAKUB" userId="e935d850cd4b1a17" providerId="LiveId" clId="{A4A61445-2B42-4279-9438-799CB1D96DB6}" dt="2024-04-24T03:00:25.097" v="691"/>
          <ac:spMkLst>
            <pc:docMk/>
            <pc:sldMk cId="3256312588" sldId="262"/>
            <ac:spMk id="3" creationId="{9D18175C-A6F9-E57E-6849-F19454789596}"/>
          </ac:spMkLst>
        </pc:spChg>
      </pc:sldChg>
      <pc:sldChg chg="delSp modSp new del mod">
        <pc:chgData name="GUGULOTHU YAKUB" userId="e935d850cd4b1a17" providerId="LiveId" clId="{A4A61445-2B42-4279-9438-799CB1D96DB6}" dt="2024-04-24T03:00:39.526" v="692" actId="47"/>
        <pc:sldMkLst>
          <pc:docMk/>
          <pc:sldMk cId="1947975451" sldId="263"/>
        </pc:sldMkLst>
        <pc:spChg chg="del">
          <ac:chgData name="GUGULOTHU YAKUB" userId="e935d850cd4b1a17" providerId="LiveId" clId="{A4A61445-2B42-4279-9438-799CB1D96DB6}" dt="2024-04-24T02:40:48.582" v="453" actId="478"/>
          <ac:spMkLst>
            <pc:docMk/>
            <pc:sldMk cId="1947975451" sldId="263"/>
            <ac:spMk id="2" creationId="{359F94C2-E53E-4362-632E-2E6490E789CA}"/>
          </ac:spMkLst>
        </pc:spChg>
        <pc:spChg chg="mod">
          <ac:chgData name="GUGULOTHU YAKUB" userId="e935d850cd4b1a17" providerId="LiveId" clId="{A4A61445-2B42-4279-9438-799CB1D96DB6}" dt="2024-04-24T02:59:56.551" v="687" actId="255"/>
          <ac:spMkLst>
            <pc:docMk/>
            <pc:sldMk cId="1947975451" sldId="263"/>
            <ac:spMk id="3" creationId="{B2CBA281-8091-596A-C658-19FCE0550721}"/>
          </ac:spMkLst>
        </pc:spChg>
      </pc:sldChg>
      <pc:sldChg chg="addSp delSp modSp new mod">
        <pc:chgData name="GUGULOTHU YAKUB" userId="e935d850cd4b1a17" providerId="LiveId" clId="{A4A61445-2B42-4279-9438-799CB1D96DB6}" dt="2024-04-24T03:01:47.683" v="696" actId="113"/>
        <pc:sldMkLst>
          <pc:docMk/>
          <pc:sldMk cId="185154822" sldId="264"/>
        </pc:sldMkLst>
        <pc:spChg chg="del mod">
          <ac:chgData name="GUGULOTHU YAKUB" userId="e935d850cd4b1a17" providerId="LiveId" clId="{A4A61445-2B42-4279-9438-799CB1D96DB6}" dt="2024-04-24T02:47:47.295" v="528" actId="478"/>
          <ac:spMkLst>
            <pc:docMk/>
            <pc:sldMk cId="185154822" sldId="264"/>
            <ac:spMk id="2" creationId="{B34D46AE-6B6A-9FA9-F1B4-D939ACCC3443}"/>
          </ac:spMkLst>
        </pc:spChg>
        <pc:spChg chg="mod">
          <ac:chgData name="GUGULOTHU YAKUB" userId="e935d850cd4b1a17" providerId="LiveId" clId="{A4A61445-2B42-4279-9438-799CB1D96DB6}" dt="2024-04-24T03:01:47.683" v="696" actId="113"/>
          <ac:spMkLst>
            <pc:docMk/>
            <pc:sldMk cId="185154822" sldId="264"/>
            <ac:spMk id="3" creationId="{80F7B23B-D0EB-338E-34DB-B29FB36637B6}"/>
          </ac:spMkLst>
        </pc:spChg>
        <pc:spChg chg="add del mod">
          <ac:chgData name="GUGULOTHU YAKUB" userId="e935d850cd4b1a17" providerId="LiveId" clId="{A4A61445-2B42-4279-9438-799CB1D96DB6}" dt="2024-04-24T02:47:49.332" v="529" actId="478"/>
          <ac:spMkLst>
            <pc:docMk/>
            <pc:sldMk cId="185154822" sldId="264"/>
            <ac:spMk id="5" creationId="{78E96E27-128C-3F25-53E3-B362F0D6624D}"/>
          </ac:spMkLst>
        </pc:spChg>
      </pc:sldChg>
      <pc:sldChg chg="addSp delSp modSp new mod">
        <pc:chgData name="GUGULOTHU YAKUB" userId="e935d850cd4b1a17" providerId="LiveId" clId="{A4A61445-2B42-4279-9438-799CB1D96DB6}" dt="2024-04-24T02:52:34.488" v="621" actId="478"/>
        <pc:sldMkLst>
          <pc:docMk/>
          <pc:sldMk cId="2972083766" sldId="265"/>
        </pc:sldMkLst>
        <pc:spChg chg="del">
          <ac:chgData name="GUGULOTHU YAKUB" userId="e935d850cd4b1a17" providerId="LiveId" clId="{A4A61445-2B42-4279-9438-799CB1D96DB6}" dt="2024-04-24T02:51:01.743" v="608" actId="478"/>
          <ac:spMkLst>
            <pc:docMk/>
            <pc:sldMk cId="2972083766" sldId="265"/>
            <ac:spMk id="2" creationId="{327152BF-505C-ACE3-478B-51FCE44C8881}"/>
          </ac:spMkLst>
        </pc:spChg>
        <pc:spChg chg="del mod">
          <ac:chgData name="GUGULOTHU YAKUB" userId="e935d850cd4b1a17" providerId="LiveId" clId="{A4A61445-2B42-4279-9438-799CB1D96DB6}" dt="2024-04-24T02:51:37.950" v="613"/>
          <ac:spMkLst>
            <pc:docMk/>
            <pc:sldMk cId="2972083766" sldId="265"/>
            <ac:spMk id="3" creationId="{4685E43E-8147-B9D0-6149-FEC2F72E4F5C}"/>
          </ac:spMkLst>
        </pc:spChg>
        <pc:spChg chg="add del mod">
          <ac:chgData name="GUGULOTHU YAKUB" userId="e935d850cd4b1a17" providerId="LiveId" clId="{A4A61445-2B42-4279-9438-799CB1D96DB6}" dt="2024-04-24T02:52:34.488" v="621" actId="478"/>
          <ac:spMkLst>
            <pc:docMk/>
            <pc:sldMk cId="2972083766" sldId="265"/>
            <ac:spMk id="5" creationId="{BDB282C0-43AE-3136-C335-4A6917219B10}"/>
          </ac:spMkLst>
        </pc:spChg>
        <pc:picChg chg="add mod">
          <ac:chgData name="GUGULOTHU YAKUB" userId="e935d850cd4b1a17" providerId="LiveId" clId="{A4A61445-2B42-4279-9438-799CB1D96DB6}" dt="2024-04-24T02:52:10.829" v="619" actId="1076"/>
          <ac:picMkLst>
            <pc:docMk/>
            <pc:sldMk cId="2972083766" sldId="265"/>
            <ac:picMk id="4" creationId="{503CAA44-6594-1BE2-3A73-B90A0685C819}"/>
          </ac:picMkLst>
        </pc:picChg>
      </pc:sldChg>
      <pc:sldChg chg="delSp modSp new mod">
        <pc:chgData name="GUGULOTHU YAKUB" userId="e935d850cd4b1a17" providerId="LiveId" clId="{A4A61445-2B42-4279-9438-799CB1D96DB6}" dt="2024-04-24T02:54:22.304" v="652" actId="20577"/>
        <pc:sldMkLst>
          <pc:docMk/>
          <pc:sldMk cId="3442279334" sldId="266"/>
        </pc:sldMkLst>
        <pc:spChg chg="del">
          <ac:chgData name="GUGULOTHU YAKUB" userId="e935d850cd4b1a17" providerId="LiveId" clId="{A4A61445-2B42-4279-9438-799CB1D96DB6}" dt="2024-04-24T02:53:06.431" v="625" actId="478"/>
          <ac:spMkLst>
            <pc:docMk/>
            <pc:sldMk cId="3442279334" sldId="266"/>
            <ac:spMk id="2" creationId="{12061AF2-9FBE-5C99-FB5D-9A9EF33134DE}"/>
          </ac:spMkLst>
        </pc:spChg>
        <pc:spChg chg="mod">
          <ac:chgData name="GUGULOTHU YAKUB" userId="e935d850cd4b1a17" providerId="LiveId" clId="{A4A61445-2B42-4279-9438-799CB1D96DB6}" dt="2024-04-24T02:54:22.304" v="652" actId="20577"/>
          <ac:spMkLst>
            <pc:docMk/>
            <pc:sldMk cId="3442279334" sldId="266"/>
            <ac:spMk id="3" creationId="{DF69F00B-5A32-9A75-82E4-29E50A5846CB}"/>
          </ac:spMkLst>
        </pc:spChg>
      </pc:sldChg>
      <pc:sldChg chg="delSp modSp new del mod">
        <pc:chgData name="GUGULOTHU YAKUB" userId="e935d850cd4b1a17" providerId="LiveId" clId="{A4A61445-2B42-4279-9438-799CB1D96DB6}" dt="2024-04-24T03:06:23.060" v="717" actId="47"/>
        <pc:sldMkLst>
          <pc:docMk/>
          <pc:sldMk cId="3657494500" sldId="267"/>
        </pc:sldMkLst>
        <pc:spChg chg="del">
          <ac:chgData name="GUGULOTHU YAKUB" userId="e935d850cd4b1a17" providerId="LiveId" clId="{A4A61445-2B42-4279-9438-799CB1D96DB6}" dt="2024-04-24T02:57:05.518" v="672" actId="478"/>
          <ac:spMkLst>
            <pc:docMk/>
            <pc:sldMk cId="3657494500" sldId="267"/>
            <ac:spMk id="2" creationId="{E7C6BA51-2B29-9F30-566B-C2B58A00E0FC}"/>
          </ac:spMkLst>
        </pc:spChg>
        <pc:spChg chg="mod">
          <ac:chgData name="GUGULOTHU YAKUB" userId="e935d850cd4b1a17" providerId="LiveId" clId="{A4A61445-2B42-4279-9438-799CB1D96DB6}" dt="2024-04-24T03:05:34.315" v="713" actId="27636"/>
          <ac:spMkLst>
            <pc:docMk/>
            <pc:sldMk cId="3657494500" sldId="267"/>
            <ac:spMk id="3" creationId="{27E2201B-65CE-2962-083E-369916978FCC}"/>
          </ac:spMkLst>
        </pc:spChg>
      </pc:sldChg>
    </pc:docChg>
  </pc:docChgLst>
  <pc:docChgLst>
    <pc:chgData name="GUGULOTHU YAKUB" userId="e935d850cd4b1a17" providerId="LiveId" clId="{F8A0F657-A6E9-46D5-9F20-6ECF0425EFD6}"/>
    <pc:docChg chg="undo custSel addSld delSld modSld">
      <pc:chgData name="GUGULOTHU YAKUB" userId="e935d850cd4b1a17" providerId="LiveId" clId="{F8A0F657-A6E9-46D5-9F20-6ECF0425EFD6}" dt="2024-04-24T06:47:29.547" v="329" actId="113"/>
      <pc:docMkLst>
        <pc:docMk/>
      </pc:docMkLst>
      <pc:sldChg chg="addSp modSp mod">
        <pc:chgData name="GUGULOTHU YAKUB" userId="e935d850cd4b1a17" providerId="LiveId" clId="{F8A0F657-A6E9-46D5-9F20-6ECF0425EFD6}" dt="2024-04-24T06:47:18.163" v="328" actId="20577"/>
        <pc:sldMkLst>
          <pc:docMk/>
          <pc:sldMk cId="185154822" sldId="264"/>
        </pc:sldMkLst>
        <pc:spChg chg="mod">
          <ac:chgData name="GUGULOTHU YAKUB" userId="e935d850cd4b1a17" providerId="LiveId" clId="{F8A0F657-A6E9-46D5-9F20-6ECF0425EFD6}" dt="2024-04-24T06:47:18.163" v="328" actId="20577"/>
          <ac:spMkLst>
            <pc:docMk/>
            <pc:sldMk cId="185154822" sldId="264"/>
            <ac:spMk id="3" creationId="{80F7B23B-D0EB-338E-34DB-B29FB36637B6}"/>
          </ac:spMkLst>
        </pc:spChg>
        <pc:spChg chg="add mod">
          <ac:chgData name="GUGULOTHU YAKUB" userId="e935d850cd4b1a17" providerId="LiveId" clId="{F8A0F657-A6E9-46D5-9F20-6ECF0425EFD6}" dt="2024-04-24T06:36:15.080" v="130" actId="2711"/>
          <ac:spMkLst>
            <pc:docMk/>
            <pc:sldMk cId="185154822" sldId="264"/>
            <ac:spMk id="5" creationId="{33CFE419-281F-29D1-059F-ABDD65506EF4}"/>
          </ac:spMkLst>
        </pc:spChg>
        <pc:graphicFrameChg chg="add mod modGraphic">
          <ac:chgData name="GUGULOTHU YAKUB" userId="e935d850cd4b1a17" providerId="LiveId" clId="{F8A0F657-A6E9-46D5-9F20-6ECF0425EFD6}" dt="2024-04-24T06:34:25.555" v="116" actId="14734"/>
          <ac:graphicFrameMkLst>
            <pc:docMk/>
            <pc:sldMk cId="185154822" sldId="264"/>
            <ac:graphicFrameMk id="2" creationId="{DC5E2A15-966F-A183-CB23-B9DB7823AB5C}"/>
          </ac:graphicFrameMkLst>
        </pc:graphicFrameChg>
      </pc:sldChg>
      <pc:sldChg chg="del">
        <pc:chgData name="GUGULOTHU YAKUB" userId="e935d850cd4b1a17" providerId="LiveId" clId="{F8A0F657-A6E9-46D5-9F20-6ECF0425EFD6}" dt="2024-04-24T06:28:23.916" v="82" actId="47"/>
        <pc:sldMkLst>
          <pc:docMk/>
          <pc:sldMk cId="2972083766" sldId="265"/>
        </pc:sldMkLst>
      </pc:sldChg>
      <pc:sldChg chg="addSp delSp modSp new mod">
        <pc:chgData name="GUGULOTHU YAKUB" userId="e935d850cd4b1a17" providerId="LiveId" clId="{F8A0F657-A6E9-46D5-9F20-6ECF0425EFD6}" dt="2024-04-24T06:40:30.068" v="164" actId="20577"/>
        <pc:sldMkLst>
          <pc:docMk/>
          <pc:sldMk cId="2753962319" sldId="267"/>
        </pc:sldMkLst>
        <pc:spChg chg="del">
          <ac:chgData name="GUGULOTHU YAKUB" userId="e935d850cd4b1a17" providerId="LiveId" clId="{F8A0F657-A6E9-46D5-9F20-6ECF0425EFD6}" dt="2024-04-24T06:26:47.928" v="36" actId="478"/>
          <ac:spMkLst>
            <pc:docMk/>
            <pc:sldMk cId="2753962319" sldId="267"/>
            <ac:spMk id="2" creationId="{3EEF6036-533E-CDA9-084A-D9460EED69C8}"/>
          </ac:spMkLst>
        </pc:spChg>
        <pc:spChg chg="mod">
          <ac:chgData name="GUGULOTHU YAKUB" userId="e935d850cd4b1a17" providerId="LiveId" clId="{F8A0F657-A6E9-46D5-9F20-6ECF0425EFD6}" dt="2024-04-24T06:40:30.068" v="164" actId="20577"/>
          <ac:spMkLst>
            <pc:docMk/>
            <pc:sldMk cId="2753962319" sldId="267"/>
            <ac:spMk id="3" creationId="{AE02F28A-3386-638E-E0C1-EFD72BE45FF9}"/>
          </ac:spMkLst>
        </pc:spChg>
        <pc:spChg chg="add mod">
          <ac:chgData name="GUGULOTHU YAKUB" userId="e935d850cd4b1a17" providerId="LiveId" clId="{F8A0F657-A6E9-46D5-9F20-6ECF0425EFD6}" dt="2024-04-24T06:35:54.424" v="124" actId="20577"/>
          <ac:spMkLst>
            <pc:docMk/>
            <pc:sldMk cId="2753962319" sldId="267"/>
            <ac:spMk id="7" creationId="{2605E56C-0C35-50A1-070D-4698A839824F}"/>
          </ac:spMkLst>
        </pc:spChg>
        <pc:spChg chg="add mod">
          <ac:chgData name="GUGULOTHU YAKUB" userId="e935d850cd4b1a17" providerId="LiveId" clId="{F8A0F657-A6E9-46D5-9F20-6ECF0425EFD6}" dt="2024-04-24T06:35:50.307" v="123" actId="113"/>
          <ac:spMkLst>
            <pc:docMk/>
            <pc:sldMk cId="2753962319" sldId="267"/>
            <ac:spMk id="9" creationId="{1A8CECC0-19C4-7229-F12A-9A229D18B196}"/>
          </ac:spMkLst>
        </pc:spChg>
        <pc:graphicFrameChg chg="add mod">
          <ac:chgData name="GUGULOTHU YAKUB" userId="e935d850cd4b1a17" providerId="LiveId" clId="{F8A0F657-A6E9-46D5-9F20-6ECF0425EFD6}" dt="2024-04-24T06:30:30.904" v="91" actId="1076"/>
          <ac:graphicFrameMkLst>
            <pc:docMk/>
            <pc:sldMk cId="2753962319" sldId="267"/>
            <ac:graphicFrameMk id="5" creationId="{C2CCBDE9-D896-5DF8-33C0-87848C6AAE89}"/>
          </ac:graphicFrameMkLst>
        </pc:graphicFrameChg>
        <pc:graphicFrameChg chg="add mod modGraphic">
          <ac:chgData name="GUGULOTHU YAKUB" userId="e935d850cd4b1a17" providerId="LiveId" clId="{F8A0F657-A6E9-46D5-9F20-6ECF0425EFD6}" dt="2024-04-24T06:32:21.271" v="104" actId="14100"/>
          <ac:graphicFrameMkLst>
            <pc:docMk/>
            <pc:sldMk cId="2753962319" sldId="267"/>
            <ac:graphicFrameMk id="6" creationId="{60AA052E-06B7-45AF-AACD-FE6FB6F55510}"/>
          </ac:graphicFrameMkLst>
        </pc:graphicFrameChg>
        <pc:picChg chg="add mod">
          <ac:chgData name="GUGULOTHU YAKUB" userId="e935d850cd4b1a17" providerId="LiveId" clId="{F8A0F657-A6E9-46D5-9F20-6ECF0425EFD6}" dt="2024-04-24T06:28:18.280" v="81" actId="14100"/>
          <ac:picMkLst>
            <pc:docMk/>
            <pc:sldMk cId="2753962319" sldId="267"/>
            <ac:picMk id="4" creationId="{EB6895FB-6A3E-DEF4-AA2B-F2E02C57250E}"/>
          </ac:picMkLst>
        </pc:picChg>
      </pc:sldChg>
      <pc:sldChg chg="addSp delSp modSp new mod">
        <pc:chgData name="GUGULOTHU YAKUB" userId="e935d850cd4b1a17" providerId="LiveId" clId="{F8A0F657-A6E9-46D5-9F20-6ECF0425EFD6}" dt="2024-04-24T06:47:03.521" v="327" actId="255"/>
        <pc:sldMkLst>
          <pc:docMk/>
          <pc:sldMk cId="1356581807" sldId="268"/>
        </pc:sldMkLst>
        <pc:spChg chg="del">
          <ac:chgData name="GUGULOTHU YAKUB" userId="e935d850cd4b1a17" providerId="LiveId" clId="{F8A0F657-A6E9-46D5-9F20-6ECF0425EFD6}" dt="2024-04-24T06:40:48.074" v="166" actId="478"/>
          <ac:spMkLst>
            <pc:docMk/>
            <pc:sldMk cId="1356581807" sldId="268"/>
            <ac:spMk id="2" creationId="{248927D0-2671-144E-0AEA-19D18699ECB3}"/>
          </ac:spMkLst>
        </pc:spChg>
        <pc:spChg chg="mod">
          <ac:chgData name="GUGULOTHU YAKUB" userId="e935d850cd4b1a17" providerId="LiveId" clId="{F8A0F657-A6E9-46D5-9F20-6ECF0425EFD6}" dt="2024-04-24T06:47:03.521" v="327" actId="255"/>
          <ac:spMkLst>
            <pc:docMk/>
            <pc:sldMk cId="1356581807" sldId="268"/>
            <ac:spMk id="3" creationId="{E5E08F5A-6810-6FA3-E78D-2796897DB4A5}"/>
          </ac:spMkLst>
        </pc:spChg>
        <pc:graphicFrameChg chg="add del mod modGraphic">
          <ac:chgData name="GUGULOTHU YAKUB" userId="e935d850cd4b1a17" providerId="LiveId" clId="{F8A0F657-A6E9-46D5-9F20-6ECF0425EFD6}" dt="2024-04-24T06:43:24.954" v="270" actId="478"/>
          <ac:graphicFrameMkLst>
            <pc:docMk/>
            <pc:sldMk cId="1356581807" sldId="268"/>
            <ac:graphicFrameMk id="4" creationId="{730D1757-EE9B-5503-F754-DCB932A54A37}"/>
          </ac:graphicFrameMkLst>
        </pc:graphicFrameChg>
      </pc:sldChg>
      <pc:sldChg chg="modSp new mod">
        <pc:chgData name="GUGULOTHU YAKUB" userId="e935d850cd4b1a17" providerId="LiveId" clId="{F8A0F657-A6E9-46D5-9F20-6ECF0425EFD6}" dt="2024-04-24T06:47:29.547" v="329" actId="113"/>
        <pc:sldMkLst>
          <pc:docMk/>
          <pc:sldMk cId="2040958367" sldId="269"/>
        </pc:sldMkLst>
        <pc:spChg chg="mod">
          <ac:chgData name="GUGULOTHU YAKUB" userId="e935d850cd4b1a17" providerId="LiveId" clId="{F8A0F657-A6E9-46D5-9F20-6ECF0425EFD6}" dt="2024-04-24T06:45:45.198" v="306" actId="1076"/>
          <ac:spMkLst>
            <pc:docMk/>
            <pc:sldMk cId="2040958367" sldId="269"/>
            <ac:spMk id="2" creationId="{8ECC7D25-D002-56AF-EDEF-AD85540EBA8E}"/>
          </ac:spMkLst>
        </pc:spChg>
        <pc:spChg chg="mod">
          <ac:chgData name="GUGULOTHU YAKUB" userId="e935d850cd4b1a17" providerId="LiveId" clId="{F8A0F657-A6E9-46D5-9F20-6ECF0425EFD6}" dt="2024-04-24T06:47:29.547" v="329" actId="113"/>
          <ac:spMkLst>
            <pc:docMk/>
            <pc:sldMk cId="2040958367" sldId="269"/>
            <ac:spMk id="3" creationId="{FD60951E-2BC0-0272-E649-EA08214492C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200F1-5AA3-7AE7-17CD-9583F4AC0C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67F368-6AA5-3EBA-4338-7364CEB19E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6947A08-1E34-325F-89CD-72DB201172DE}"/>
              </a:ext>
            </a:extLst>
          </p:cNvPr>
          <p:cNvSpPr>
            <a:spLocks noGrp="1"/>
          </p:cNvSpPr>
          <p:nvPr>
            <p:ph type="dt" sz="half" idx="10"/>
          </p:nvPr>
        </p:nvSpPr>
        <p:spPr/>
        <p:txBody>
          <a:bodyPr/>
          <a:lstStyle/>
          <a:p>
            <a:fld id="{0236119D-5692-45DE-8814-92B2A1C22033}" type="datetimeFigureOut">
              <a:rPr lang="en-IN" smtClean="0"/>
              <a:t>24-04-2024</a:t>
            </a:fld>
            <a:endParaRPr lang="en-IN"/>
          </a:p>
        </p:txBody>
      </p:sp>
      <p:sp>
        <p:nvSpPr>
          <p:cNvPr id="5" name="Footer Placeholder 4">
            <a:extLst>
              <a:ext uri="{FF2B5EF4-FFF2-40B4-BE49-F238E27FC236}">
                <a16:creationId xmlns:a16="http://schemas.microsoft.com/office/drawing/2014/main" id="{671D70FA-1A83-B4EE-2B37-62C9A8C407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2AB906-4C20-853B-B17C-A76392E63F86}"/>
              </a:ext>
            </a:extLst>
          </p:cNvPr>
          <p:cNvSpPr>
            <a:spLocks noGrp="1"/>
          </p:cNvSpPr>
          <p:nvPr>
            <p:ph type="sldNum" sz="quarter" idx="12"/>
          </p:nvPr>
        </p:nvSpPr>
        <p:spPr/>
        <p:txBody>
          <a:bodyPr/>
          <a:lstStyle/>
          <a:p>
            <a:fld id="{BFF7D73D-93C9-4A72-BFF0-04190886516D}" type="slidenum">
              <a:rPr lang="en-IN" smtClean="0"/>
              <a:t>‹#›</a:t>
            </a:fld>
            <a:endParaRPr lang="en-IN"/>
          </a:p>
        </p:txBody>
      </p:sp>
    </p:spTree>
    <p:extLst>
      <p:ext uri="{BB962C8B-B14F-4D97-AF65-F5344CB8AC3E}">
        <p14:creationId xmlns:p14="http://schemas.microsoft.com/office/powerpoint/2010/main" val="3851128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7C88-B37F-01D1-E284-27E8CB0C20D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C334FE-33EF-FA9E-239E-0D55CA026D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71BC78-902B-0F60-30C2-1DAFFFCA68AB}"/>
              </a:ext>
            </a:extLst>
          </p:cNvPr>
          <p:cNvSpPr>
            <a:spLocks noGrp="1"/>
          </p:cNvSpPr>
          <p:nvPr>
            <p:ph type="dt" sz="half" idx="10"/>
          </p:nvPr>
        </p:nvSpPr>
        <p:spPr/>
        <p:txBody>
          <a:bodyPr/>
          <a:lstStyle/>
          <a:p>
            <a:fld id="{0236119D-5692-45DE-8814-92B2A1C22033}" type="datetimeFigureOut">
              <a:rPr lang="en-IN" smtClean="0"/>
              <a:t>24-04-2024</a:t>
            </a:fld>
            <a:endParaRPr lang="en-IN"/>
          </a:p>
        </p:txBody>
      </p:sp>
      <p:sp>
        <p:nvSpPr>
          <p:cNvPr id="5" name="Footer Placeholder 4">
            <a:extLst>
              <a:ext uri="{FF2B5EF4-FFF2-40B4-BE49-F238E27FC236}">
                <a16:creationId xmlns:a16="http://schemas.microsoft.com/office/drawing/2014/main" id="{4494E5D3-0972-4F17-BC0F-B92FEB6BF8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75C14C-16A3-FC20-6044-804A7A317BD5}"/>
              </a:ext>
            </a:extLst>
          </p:cNvPr>
          <p:cNvSpPr>
            <a:spLocks noGrp="1"/>
          </p:cNvSpPr>
          <p:nvPr>
            <p:ph type="sldNum" sz="quarter" idx="12"/>
          </p:nvPr>
        </p:nvSpPr>
        <p:spPr/>
        <p:txBody>
          <a:bodyPr/>
          <a:lstStyle/>
          <a:p>
            <a:fld id="{BFF7D73D-93C9-4A72-BFF0-04190886516D}" type="slidenum">
              <a:rPr lang="en-IN" smtClean="0"/>
              <a:t>‹#›</a:t>
            </a:fld>
            <a:endParaRPr lang="en-IN"/>
          </a:p>
        </p:txBody>
      </p:sp>
    </p:spTree>
    <p:extLst>
      <p:ext uri="{BB962C8B-B14F-4D97-AF65-F5344CB8AC3E}">
        <p14:creationId xmlns:p14="http://schemas.microsoft.com/office/powerpoint/2010/main" val="3886687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09CD44-24F1-6276-6AFC-499F57D9A8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DA8393-FE90-2354-66DC-68B8775393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E61BAF-1F8D-9A18-5727-2357239A5B1C}"/>
              </a:ext>
            </a:extLst>
          </p:cNvPr>
          <p:cNvSpPr>
            <a:spLocks noGrp="1"/>
          </p:cNvSpPr>
          <p:nvPr>
            <p:ph type="dt" sz="half" idx="10"/>
          </p:nvPr>
        </p:nvSpPr>
        <p:spPr/>
        <p:txBody>
          <a:bodyPr/>
          <a:lstStyle/>
          <a:p>
            <a:fld id="{0236119D-5692-45DE-8814-92B2A1C22033}" type="datetimeFigureOut">
              <a:rPr lang="en-IN" smtClean="0"/>
              <a:t>24-04-2024</a:t>
            </a:fld>
            <a:endParaRPr lang="en-IN"/>
          </a:p>
        </p:txBody>
      </p:sp>
      <p:sp>
        <p:nvSpPr>
          <p:cNvPr id="5" name="Footer Placeholder 4">
            <a:extLst>
              <a:ext uri="{FF2B5EF4-FFF2-40B4-BE49-F238E27FC236}">
                <a16:creationId xmlns:a16="http://schemas.microsoft.com/office/drawing/2014/main" id="{5714CAD8-EDD1-0E3B-3695-53604FCBB7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385A70-73B7-0BD5-7E88-F446EB72B2C7}"/>
              </a:ext>
            </a:extLst>
          </p:cNvPr>
          <p:cNvSpPr>
            <a:spLocks noGrp="1"/>
          </p:cNvSpPr>
          <p:nvPr>
            <p:ph type="sldNum" sz="quarter" idx="12"/>
          </p:nvPr>
        </p:nvSpPr>
        <p:spPr/>
        <p:txBody>
          <a:bodyPr/>
          <a:lstStyle/>
          <a:p>
            <a:fld id="{BFF7D73D-93C9-4A72-BFF0-04190886516D}" type="slidenum">
              <a:rPr lang="en-IN" smtClean="0"/>
              <a:t>‹#›</a:t>
            </a:fld>
            <a:endParaRPr lang="en-IN"/>
          </a:p>
        </p:txBody>
      </p:sp>
    </p:spTree>
    <p:extLst>
      <p:ext uri="{BB962C8B-B14F-4D97-AF65-F5344CB8AC3E}">
        <p14:creationId xmlns:p14="http://schemas.microsoft.com/office/powerpoint/2010/main" val="2305706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1AF67-BB72-4EBD-CDD7-1703507F42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0376F3-0311-7F6B-7D70-AB86F355DF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9F15A4-718A-8740-4EA2-F1BC3E0251A6}"/>
              </a:ext>
            </a:extLst>
          </p:cNvPr>
          <p:cNvSpPr>
            <a:spLocks noGrp="1"/>
          </p:cNvSpPr>
          <p:nvPr>
            <p:ph type="dt" sz="half" idx="10"/>
          </p:nvPr>
        </p:nvSpPr>
        <p:spPr/>
        <p:txBody>
          <a:bodyPr/>
          <a:lstStyle/>
          <a:p>
            <a:fld id="{0236119D-5692-45DE-8814-92B2A1C22033}" type="datetimeFigureOut">
              <a:rPr lang="en-IN" smtClean="0"/>
              <a:t>24-04-2024</a:t>
            </a:fld>
            <a:endParaRPr lang="en-IN"/>
          </a:p>
        </p:txBody>
      </p:sp>
      <p:sp>
        <p:nvSpPr>
          <p:cNvPr id="5" name="Footer Placeholder 4">
            <a:extLst>
              <a:ext uri="{FF2B5EF4-FFF2-40B4-BE49-F238E27FC236}">
                <a16:creationId xmlns:a16="http://schemas.microsoft.com/office/drawing/2014/main" id="{ABC6F9EB-A99C-BA05-4EAB-B71CCCD60A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F2C121-CBBA-B08E-888A-40CDAFC1489A}"/>
              </a:ext>
            </a:extLst>
          </p:cNvPr>
          <p:cNvSpPr>
            <a:spLocks noGrp="1"/>
          </p:cNvSpPr>
          <p:nvPr>
            <p:ph type="sldNum" sz="quarter" idx="12"/>
          </p:nvPr>
        </p:nvSpPr>
        <p:spPr/>
        <p:txBody>
          <a:bodyPr/>
          <a:lstStyle/>
          <a:p>
            <a:fld id="{BFF7D73D-93C9-4A72-BFF0-04190886516D}" type="slidenum">
              <a:rPr lang="en-IN" smtClean="0"/>
              <a:t>‹#›</a:t>
            </a:fld>
            <a:endParaRPr lang="en-IN"/>
          </a:p>
        </p:txBody>
      </p:sp>
    </p:spTree>
    <p:extLst>
      <p:ext uri="{BB962C8B-B14F-4D97-AF65-F5344CB8AC3E}">
        <p14:creationId xmlns:p14="http://schemas.microsoft.com/office/powerpoint/2010/main" val="1903556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B7D44-F07D-FAE3-4BF9-8523F50633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D35E704-CB2D-812A-3946-822D73B575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3F7C97-E61E-77E6-BFD3-034A9C343110}"/>
              </a:ext>
            </a:extLst>
          </p:cNvPr>
          <p:cNvSpPr>
            <a:spLocks noGrp="1"/>
          </p:cNvSpPr>
          <p:nvPr>
            <p:ph type="dt" sz="half" idx="10"/>
          </p:nvPr>
        </p:nvSpPr>
        <p:spPr/>
        <p:txBody>
          <a:bodyPr/>
          <a:lstStyle/>
          <a:p>
            <a:fld id="{0236119D-5692-45DE-8814-92B2A1C22033}" type="datetimeFigureOut">
              <a:rPr lang="en-IN" smtClean="0"/>
              <a:t>24-04-2024</a:t>
            </a:fld>
            <a:endParaRPr lang="en-IN"/>
          </a:p>
        </p:txBody>
      </p:sp>
      <p:sp>
        <p:nvSpPr>
          <p:cNvPr id="5" name="Footer Placeholder 4">
            <a:extLst>
              <a:ext uri="{FF2B5EF4-FFF2-40B4-BE49-F238E27FC236}">
                <a16:creationId xmlns:a16="http://schemas.microsoft.com/office/drawing/2014/main" id="{31E93929-B2CA-1825-B24A-A6856343E3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DFA6E4-9577-37CB-F5A7-2B103E0F4C9B}"/>
              </a:ext>
            </a:extLst>
          </p:cNvPr>
          <p:cNvSpPr>
            <a:spLocks noGrp="1"/>
          </p:cNvSpPr>
          <p:nvPr>
            <p:ph type="sldNum" sz="quarter" idx="12"/>
          </p:nvPr>
        </p:nvSpPr>
        <p:spPr/>
        <p:txBody>
          <a:bodyPr/>
          <a:lstStyle/>
          <a:p>
            <a:fld id="{BFF7D73D-93C9-4A72-BFF0-04190886516D}" type="slidenum">
              <a:rPr lang="en-IN" smtClean="0"/>
              <a:t>‹#›</a:t>
            </a:fld>
            <a:endParaRPr lang="en-IN"/>
          </a:p>
        </p:txBody>
      </p:sp>
    </p:spTree>
    <p:extLst>
      <p:ext uri="{BB962C8B-B14F-4D97-AF65-F5344CB8AC3E}">
        <p14:creationId xmlns:p14="http://schemas.microsoft.com/office/powerpoint/2010/main" val="4277669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2A744-5265-FB78-0262-F118ED47E1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1F825E-B3EE-2134-A2BA-4826BA8190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6DBCE1A-478B-6E59-7C34-517D12E637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775E4E0-E9C2-F3D3-AE35-9EAF8EE1E20B}"/>
              </a:ext>
            </a:extLst>
          </p:cNvPr>
          <p:cNvSpPr>
            <a:spLocks noGrp="1"/>
          </p:cNvSpPr>
          <p:nvPr>
            <p:ph type="dt" sz="half" idx="10"/>
          </p:nvPr>
        </p:nvSpPr>
        <p:spPr/>
        <p:txBody>
          <a:bodyPr/>
          <a:lstStyle/>
          <a:p>
            <a:fld id="{0236119D-5692-45DE-8814-92B2A1C22033}" type="datetimeFigureOut">
              <a:rPr lang="en-IN" smtClean="0"/>
              <a:t>24-04-2024</a:t>
            </a:fld>
            <a:endParaRPr lang="en-IN"/>
          </a:p>
        </p:txBody>
      </p:sp>
      <p:sp>
        <p:nvSpPr>
          <p:cNvPr id="6" name="Footer Placeholder 5">
            <a:extLst>
              <a:ext uri="{FF2B5EF4-FFF2-40B4-BE49-F238E27FC236}">
                <a16:creationId xmlns:a16="http://schemas.microsoft.com/office/drawing/2014/main" id="{5DBA7557-583B-A748-79F9-E485A31130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9B9093-B758-B892-69C5-9CBEF5837449}"/>
              </a:ext>
            </a:extLst>
          </p:cNvPr>
          <p:cNvSpPr>
            <a:spLocks noGrp="1"/>
          </p:cNvSpPr>
          <p:nvPr>
            <p:ph type="sldNum" sz="quarter" idx="12"/>
          </p:nvPr>
        </p:nvSpPr>
        <p:spPr/>
        <p:txBody>
          <a:bodyPr/>
          <a:lstStyle/>
          <a:p>
            <a:fld id="{BFF7D73D-93C9-4A72-BFF0-04190886516D}" type="slidenum">
              <a:rPr lang="en-IN" smtClean="0"/>
              <a:t>‹#›</a:t>
            </a:fld>
            <a:endParaRPr lang="en-IN"/>
          </a:p>
        </p:txBody>
      </p:sp>
    </p:spTree>
    <p:extLst>
      <p:ext uri="{BB962C8B-B14F-4D97-AF65-F5344CB8AC3E}">
        <p14:creationId xmlns:p14="http://schemas.microsoft.com/office/powerpoint/2010/main" val="1637828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80634-A346-46D1-620F-3535EAD8E8C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58B5D8-64F5-7729-0246-21CB9DAD92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165CEC-F27B-A4D0-3711-B8A78D376B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A90411-76D8-772B-0B80-68725D792C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9AEA5C-9874-3A31-79D7-3633207D31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8D88844-C5BE-3F70-95F1-7915C7BF74F5}"/>
              </a:ext>
            </a:extLst>
          </p:cNvPr>
          <p:cNvSpPr>
            <a:spLocks noGrp="1"/>
          </p:cNvSpPr>
          <p:nvPr>
            <p:ph type="dt" sz="half" idx="10"/>
          </p:nvPr>
        </p:nvSpPr>
        <p:spPr/>
        <p:txBody>
          <a:bodyPr/>
          <a:lstStyle/>
          <a:p>
            <a:fld id="{0236119D-5692-45DE-8814-92B2A1C22033}" type="datetimeFigureOut">
              <a:rPr lang="en-IN" smtClean="0"/>
              <a:t>24-04-2024</a:t>
            </a:fld>
            <a:endParaRPr lang="en-IN"/>
          </a:p>
        </p:txBody>
      </p:sp>
      <p:sp>
        <p:nvSpPr>
          <p:cNvPr id="8" name="Footer Placeholder 7">
            <a:extLst>
              <a:ext uri="{FF2B5EF4-FFF2-40B4-BE49-F238E27FC236}">
                <a16:creationId xmlns:a16="http://schemas.microsoft.com/office/drawing/2014/main" id="{1701BF94-D02C-9D71-0A0E-E7E4F5F973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971B5A8-7406-26C9-2A65-64E855EE0BE0}"/>
              </a:ext>
            </a:extLst>
          </p:cNvPr>
          <p:cNvSpPr>
            <a:spLocks noGrp="1"/>
          </p:cNvSpPr>
          <p:nvPr>
            <p:ph type="sldNum" sz="quarter" idx="12"/>
          </p:nvPr>
        </p:nvSpPr>
        <p:spPr/>
        <p:txBody>
          <a:bodyPr/>
          <a:lstStyle/>
          <a:p>
            <a:fld id="{BFF7D73D-93C9-4A72-BFF0-04190886516D}" type="slidenum">
              <a:rPr lang="en-IN" smtClean="0"/>
              <a:t>‹#›</a:t>
            </a:fld>
            <a:endParaRPr lang="en-IN"/>
          </a:p>
        </p:txBody>
      </p:sp>
    </p:spTree>
    <p:extLst>
      <p:ext uri="{BB962C8B-B14F-4D97-AF65-F5344CB8AC3E}">
        <p14:creationId xmlns:p14="http://schemas.microsoft.com/office/powerpoint/2010/main" val="2430458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1E4E6-3E7E-EC9D-E1E3-CBCBA8C035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4B92859-20C7-9BA2-B687-66C906F126AC}"/>
              </a:ext>
            </a:extLst>
          </p:cNvPr>
          <p:cNvSpPr>
            <a:spLocks noGrp="1"/>
          </p:cNvSpPr>
          <p:nvPr>
            <p:ph type="dt" sz="half" idx="10"/>
          </p:nvPr>
        </p:nvSpPr>
        <p:spPr/>
        <p:txBody>
          <a:bodyPr/>
          <a:lstStyle/>
          <a:p>
            <a:fld id="{0236119D-5692-45DE-8814-92B2A1C22033}" type="datetimeFigureOut">
              <a:rPr lang="en-IN" smtClean="0"/>
              <a:t>24-04-2024</a:t>
            </a:fld>
            <a:endParaRPr lang="en-IN"/>
          </a:p>
        </p:txBody>
      </p:sp>
      <p:sp>
        <p:nvSpPr>
          <p:cNvPr id="4" name="Footer Placeholder 3">
            <a:extLst>
              <a:ext uri="{FF2B5EF4-FFF2-40B4-BE49-F238E27FC236}">
                <a16:creationId xmlns:a16="http://schemas.microsoft.com/office/drawing/2014/main" id="{E62B19DF-6F97-F99C-514D-078EDBF922D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54DFE43-F5FA-5031-60B5-C3A0988E56B8}"/>
              </a:ext>
            </a:extLst>
          </p:cNvPr>
          <p:cNvSpPr>
            <a:spLocks noGrp="1"/>
          </p:cNvSpPr>
          <p:nvPr>
            <p:ph type="sldNum" sz="quarter" idx="12"/>
          </p:nvPr>
        </p:nvSpPr>
        <p:spPr/>
        <p:txBody>
          <a:bodyPr/>
          <a:lstStyle/>
          <a:p>
            <a:fld id="{BFF7D73D-93C9-4A72-BFF0-04190886516D}" type="slidenum">
              <a:rPr lang="en-IN" smtClean="0"/>
              <a:t>‹#›</a:t>
            </a:fld>
            <a:endParaRPr lang="en-IN"/>
          </a:p>
        </p:txBody>
      </p:sp>
    </p:spTree>
    <p:extLst>
      <p:ext uri="{BB962C8B-B14F-4D97-AF65-F5344CB8AC3E}">
        <p14:creationId xmlns:p14="http://schemas.microsoft.com/office/powerpoint/2010/main" val="3004572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8E5DBC-DCCF-93C2-8AF7-416B64C1481E}"/>
              </a:ext>
            </a:extLst>
          </p:cNvPr>
          <p:cNvSpPr>
            <a:spLocks noGrp="1"/>
          </p:cNvSpPr>
          <p:nvPr>
            <p:ph type="dt" sz="half" idx="10"/>
          </p:nvPr>
        </p:nvSpPr>
        <p:spPr/>
        <p:txBody>
          <a:bodyPr/>
          <a:lstStyle/>
          <a:p>
            <a:fld id="{0236119D-5692-45DE-8814-92B2A1C22033}" type="datetimeFigureOut">
              <a:rPr lang="en-IN" smtClean="0"/>
              <a:t>24-04-2024</a:t>
            </a:fld>
            <a:endParaRPr lang="en-IN"/>
          </a:p>
        </p:txBody>
      </p:sp>
      <p:sp>
        <p:nvSpPr>
          <p:cNvPr id="3" name="Footer Placeholder 2">
            <a:extLst>
              <a:ext uri="{FF2B5EF4-FFF2-40B4-BE49-F238E27FC236}">
                <a16:creationId xmlns:a16="http://schemas.microsoft.com/office/drawing/2014/main" id="{1CA1EF7D-0ADD-34C5-3E9F-3CC8F247FA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818179C-BFC3-C005-4C89-742B95AFBE8C}"/>
              </a:ext>
            </a:extLst>
          </p:cNvPr>
          <p:cNvSpPr>
            <a:spLocks noGrp="1"/>
          </p:cNvSpPr>
          <p:nvPr>
            <p:ph type="sldNum" sz="quarter" idx="12"/>
          </p:nvPr>
        </p:nvSpPr>
        <p:spPr/>
        <p:txBody>
          <a:bodyPr/>
          <a:lstStyle/>
          <a:p>
            <a:fld id="{BFF7D73D-93C9-4A72-BFF0-04190886516D}" type="slidenum">
              <a:rPr lang="en-IN" smtClean="0"/>
              <a:t>‹#›</a:t>
            </a:fld>
            <a:endParaRPr lang="en-IN"/>
          </a:p>
        </p:txBody>
      </p:sp>
    </p:spTree>
    <p:extLst>
      <p:ext uri="{BB962C8B-B14F-4D97-AF65-F5344CB8AC3E}">
        <p14:creationId xmlns:p14="http://schemas.microsoft.com/office/powerpoint/2010/main" val="505401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0B4F5-7230-C117-3455-3574874E09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6251128-2A97-8FAC-EE1E-C603591716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2905EF-43FE-D4A6-EC37-41FACA6807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E93516-8F79-B66C-0E98-4A8734A317F9}"/>
              </a:ext>
            </a:extLst>
          </p:cNvPr>
          <p:cNvSpPr>
            <a:spLocks noGrp="1"/>
          </p:cNvSpPr>
          <p:nvPr>
            <p:ph type="dt" sz="half" idx="10"/>
          </p:nvPr>
        </p:nvSpPr>
        <p:spPr/>
        <p:txBody>
          <a:bodyPr/>
          <a:lstStyle/>
          <a:p>
            <a:fld id="{0236119D-5692-45DE-8814-92B2A1C22033}" type="datetimeFigureOut">
              <a:rPr lang="en-IN" smtClean="0"/>
              <a:t>24-04-2024</a:t>
            </a:fld>
            <a:endParaRPr lang="en-IN"/>
          </a:p>
        </p:txBody>
      </p:sp>
      <p:sp>
        <p:nvSpPr>
          <p:cNvPr id="6" name="Footer Placeholder 5">
            <a:extLst>
              <a:ext uri="{FF2B5EF4-FFF2-40B4-BE49-F238E27FC236}">
                <a16:creationId xmlns:a16="http://schemas.microsoft.com/office/drawing/2014/main" id="{7BC2C897-E94F-B6C7-5733-21CC02D9FE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7F29EA-B394-6E4D-A853-4BA0373B5ACE}"/>
              </a:ext>
            </a:extLst>
          </p:cNvPr>
          <p:cNvSpPr>
            <a:spLocks noGrp="1"/>
          </p:cNvSpPr>
          <p:nvPr>
            <p:ph type="sldNum" sz="quarter" idx="12"/>
          </p:nvPr>
        </p:nvSpPr>
        <p:spPr/>
        <p:txBody>
          <a:bodyPr/>
          <a:lstStyle/>
          <a:p>
            <a:fld id="{BFF7D73D-93C9-4A72-BFF0-04190886516D}" type="slidenum">
              <a:rPr lang="en-IN" smtClean="0"/>
              <a:t>‹#›</a:t>
            </a:fld>
            <a:endParaRPr lang="en-IN"/>
          </a:p>
        </p:txBody>
      </p:sp>
    </p:spTree>
    <p:extLst>
      <p:ext uri="{BB962C8B-B14F-4D97-AF65-F5344CB8AC3E}">
        <p14:creationId xmlns:p14="http://schemas.microsoft.com/office/powerpoint/2010/main" val="4034482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BE6A2-CC11-6875-F67C-A798A59339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FCDAF6-58BC-205F-7403-40B5237544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1FBF24D-25DC-E760-CCD1-73B0A8212F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521D4F-4E7B-4E60-3939-58DFE09B9693}"/>
              </a:ext>
            </a:extLst>
          </p:cNvPr>
          <p:cNvSpPr>
            <a:spLocks noGrp="1"/>
          </p:cNvSpPr>
          <p:nvPr>
            <p:ph type="dt" sz="half" idx="10"/>
          </p:nvPr>
        </p:nvSpPr>
        <p:spPr/>
        <p:txBody>
          <a:bodyPr/>
          <a:lstStyle/>
          <a:p>
            <a:fld id="{0236119D-5692-45DE-8814-92B2A1C22033}" type="datetimeFigureOut">
              <a:rPr lang="en-IN" smtClean="0"/>
              <a:t>24-04-2024</a:t>
            </a:fld>
            <a:endParaRPr lang="en-IN"/>
          </a:p>
        </p:txBody>
      </p:sp>
      <p:sp>
        <p:nvSpPr>
          <p:cNvPr id="6" name="Footer Placeholder 5">
            <a:extLst>
              <a:ext uri="{FF2B5EF4-FFF2-40B4-BE49-F238E27FC236}">
                <a16:creationId xmlns:a16="http://schemas.microsoft.com/office/drawing/2014/main" id="{4F921E66-B4C2-85B9-3E5C-C6CCF984B4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DA8774-DB44-ECBB-7550-43034A210D42}"/>
              </a:ext>
            </a:extLst>
          </p:cNvPr>
          <p:cNvSpPr>
            <a:spLocks noGrp="1"/>
          </p:cNvSpPr>
          <p:nvPr>
            <p:ph type="sldNum" sz="quarter" idx="12"/>
          </p:nvPr>
        </p:nvSpPr>
        <p:spPr/>
        <p:txBody>
          <a:bodyPr/>
          <a:lstStyle/>
          <a:p>
            <a:fld id="{BFF7D73D-93C9-4A72-BFF0-04190886516D}" type="slidenum">
              <a:rPr lang="en-IN" smtClean="0"/>
              <a:t>‹#›</a:t>
            </a:fld>
            <a:endParaRPr lang="en-IN"/>
          </a:p>
        </p:txBody>
      </p:sp>
    </p:spTree>
    <p:extLst>
      <p:ext uri="{BB962C8B-B14F-4D97-AF65-F5344CB8AC3E}">
        <p14:creationId xmlns:p14="http://schemas.microsoft.com/office/powerpoint/2010/main" val="2909379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0C3436-B67F-502C-EA30-8D3602C65A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0A5B02-82A2-9C1E-C023-CDB6718596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96DB54-265E-3D1F-2CDF-11BD957D3D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36119D-5692-45DE-8814-92B2A1C22033}" type="datetimeFigureOut">
              <a:rPr lang="en-IN" smtClean="0"/>
              <a:t>24-04-2024</a:t>
            </a:fld>
            <a:endParaRPr lang="en-IN"/>
          </a:p>
        </p:txBody>
      </p:sp>
      <p:sp>
        <p:nvSpPr>
          <p:cNvPr id="5" name="Footer Placeholder 4">
            <a:extLst>
              <a:ext uri="{FF2B5EF4-FFF2-40B4-BE49-F238E27FC236}">
                <a16:creationId xmlns:a16="http://schemas.microsoft.com/office/drawing/2014/main" id="{8D5CC6CF-976A-44F6-F2B9-CE2F2D747E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EC181B3-6B74-4FE8-299E-E921E83094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F7D73D-93C9-4A72-BFF0-04190886516D}" type="slidenum">
              <a:rPr lang="en-IN" smtClean="0"/>
              <a:t>‹#›</a:t>
            </a:fld>
            <a:endParaRPr lang="en-IN"/>
          </a:p>
        </p:txBody>
      </p:sp>
    </p:spTree>
    <p:extLst>
      <p:ext uri="{BB962C8B-B14F-4D97-AF65-F5344CB8AC3E}">
        <p14:creationId xmlns:p14="http://schemas.microsoft.com/office/powerpoint/2010/main" val="3591259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EE828-C58D-C9F4-0223-26738FF0C399}"/>
              </a:ext>
            </a:extLst>
          </p:cNvPr>
          <p:cNvSpPr>
            <a:spLocks noGrp="1"/>
          </p:cNvSpPr>
          <p:nvPr>
            <p:ph type="ctrTitle"/>
          </p:nvPr>
        </p:nvSpPr>
        <p:spPr>
          <a:xfrm>
            <a:off x="1524000" y="1641110"/>
            <a:ext cx="9144000" cy="1392237"/>
          </a:xfrm>
        </p:spPr>
        <p:txBody>
          <a:bodyPr>
            <a:normAutofit/>
          </a:bodyPr>
          <a:lstStyle/>
          <a:p>
            <a:r>
              <a:rPr lang="en-IN" sz="3600" b="1" dirty="0">
                <a:latin typeface="Arial" panose="020B0604020202020204" pitchFamily="34" charset="0"/>
                <a:cs typeface="Arial" panose="020B0604020202020204" pitchFamily="34" charset="0"/>
              </a:rPr>
              <a:t>Effect of waste water on concrete mixing and curing</a:t>
            </a:r>
          </a:p>
        </p:txBody>
      </p:sp>
      <p:sp>
        <p:nvSpPr>
          <p:cNvPr id="3" name="Subtitle 2">
            <a:extLst>
              <a:ext uri="{FF2B5EF4-FFF2-40B4-BE49-F238E27FC236}">
                <a16:creationId xmlns:a16="http://schemas.microsoft.com/office/drawing/2014/main" id="{46252816-F20F-2C38-8380-8C61330ECBDC}"/>
              </a:ext>
            </a:extLst>
          </p:cNvPr>
          <p:cNvSpPr>
            <a:spLocks noGrp="1"/>
          </p:cNvSpPr>
          <p:nvPr>
            <p:ph type="subTitle" idx="1"/>
          </p:nvPr>
        </p:nvSpPr>
        <p:spPr>
          <a:xfrm>
            <a:off x="1524000" y="3153630"/>
            <a:ext cx="9144000" cy="1655762"/>
          </a:xfrm>
        </p:spPr>
        <p:txBody>
          <a:bodyPr/>
          <a:lstStyle/>
          <a:p>
            <a:r>
              <a:rPr lang="en-IN" dirty="0">
                <a:latin typeface="Arial" panose="020B0604020202020204" pitchFamily="34" charset="0"/>
                <a:cs typeface="Arial" panose="020B0604020202020204" pitchFamily="34" charset="0"/>
              </a:rPr>
              <a:t>Under the Guidance of </a:t>
            </a:r>
          </a:p>
          <a:p>
            <a:r>
              <a:rPr lang="en-IN" dirty="0" err="1">
                <a:latin typeface="Arial" panose="020B0604020202020204" pitchFamily="34" charset="0"/>
                <a:cs typeface="Arial" panose="020B0604020202020204" pitchFamily="34" charset="0"/>
              </a:rPr>
              <a:t>Dr.</a:t>
            </a:r>
            <a:r>
              <a:rPr lang="en-IN" dirty="0">
                <a:latin typeface="Arial" panose="020B0604020202020204" pitchFamily="34" charset="0"/>
                <a:cs typeface="Arial" panose="020B0604020202020204" pitchFamily="34" charset="0"/>
              </a:rPr>
              <a:t> D Bharath Kumar</a:t>
            </a:r>
          </a:p>
          <a:p>
            <a:r>
              <a:rPr lang="en-IN" dirty="0">
                <a:latin typeface="Arial" panose="020B0604020202020204" pitchFamily="34" charset="0"/>
                <a:cs typeface="Arial" panose="020B0604020202020204" pitchFamily="34" charset="0"/>
              </a:rPr>
              <a:t>Assistant professor, Department of Civil Engineering</a:t>
            </a:r>
          </a:p>
        </p:txBody>
      </p:sp>
      <p:pic>
        <p:nvPicPr>
          <p:cNvPr id="4" name="Picture 3">
            <a:extLst>
              <a:ext uri="{FF2B5EF4-FFF2-40B4-BE49-F238E27FC236}">
                <a16:creationId xmlns:a16="http://schemas.microsoft.com/office/drawing/2014/main" id="{F8467158-EA7B-4084-A7E2-6CE4ED59AB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0586" y="124609"/>
            <a:ext cx="6072565" cy="1808181"/>
          </a:xfrm>
          <a:prstGeom prst="rect">
            <a:avLst/>
          </a:prstGeom>
        </p:spPr>
      </p:pic>
      <p:sp>
        <p:nvSpPr>
          <p:cNvPr id="5" name="TextBox 13">
            <a:extLst>
              <a:ext uri="{FF2B5EF4-FFF2-40B4-BE49-F238E27FC236}">
                <a16:creationId xmlns:a16="http://schemas.microsoft.com/office/drawing/2014/main" id="{5C2D1B5D-55C4-E8DD-F7D7-BB810226DD70}"/>
              </a:ext>
            </a:extLst>
          </p:cNvPr>
          <p:cNvSpPr txBox="1"/>
          <p:nvPr/>
        </p:nvSpPr>
        <p:spPr>
          <a:xfrm>
            <a:off x="7638754" y="4929675"/>
            <a:ext cx="455324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latin typeface="Arial" panose="020B0604020202020204" pitchFamily="34" charset="0"/>
                <a:cs typeface="Arial" panose="020B0604020202020204" pitchFamily="34" charset="0"/>
              </a:rPr>
              <a:t>J. Ravi Varma               -  160120732092</a:t>
            </a:r>
          </a:p>
        </p:txBody>
      </p:sp>
      <p:sp>
        <p:nvSpPr>
          <p:cNvPr id="6" name="TextBox 13">
            <a:extLst>
              <a:ext uri="{FF2B5EF4-FFF2-40B4-BE49-F238E27FC236}">
                <a16:creationId xmlns:a16="http://schemas.microsoft.com/office/drawing/2014/main" id="{AF7794E2-2363-F393-3F1C-240A3940FAE4}"/>
              </a:ext>
            </a:extLst>
          </p:cNvPr>
          <p:cNvSpPr txBox="1"/>
          <p:nvPr/>
        </p:nvSpPr>
        <p:spPr>
          <a:xfrm>
            <a:off x="7638754" y="5419290"/>
            <a:ext cx="455324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latin typeface="Arial" panose="020B0604020202020204" pitchFamily="34" charset="0"/>
                <a:cs typeface="Arial" panose="020B0604020202020204" pitchFamily="34" charset="0"/>
              </a:rPr>
              <a:t>G. Naveen                     -  160120732088</a:t>
            </a:r>
          </a:p>
        </p:txBody>
      </p:sp>
      <p:sp>
        <p:nvSpPr>
          <p:cNvPr id="7" name="TextBox 13">
            <a:extLst>
              <a:ext uri="{FF2B5EF4-FFF2-40B4-BE49-F238E27FC236}">
                <a16:creationId xmlns:a16="http://schemas.microsoft.com/office/drawing/2014/main" id="{E806DCFF-A9BA-E66B-9141-D2F21A605DEB}"/>
              </a:ext>
            </a:extLst>
          </p:cNvPr>
          <p:cNvSpPr txBox="1"/>
          <p:nvPr/>
        </p:nvSpPr>
        <p:spPr>
          <a:xfrm>
            <a:off x="7638754" y="5908905"/>
            <a:ext cx="455324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latin typeface="Arial" panose="020B0604020202020204" pitchFamily="34" charset="0"/>
                <a:cs typeface="Arial" panose="020B0604020202020204" pitchFamily="34" charset="0"/>
              </a:rPr>
              <a:t>N. </a:t>
            </a:r>
            <a:r>
              <a:rPr lang="en-IN" b="1" dirty="0" err="1">
                <a:latin typeface="Arial" panose="020B0604020202020204" pitchFamily="34" charset="0"/>
                <a:cs typeface="Arial" panose="020B0604020202020204" pitchFamily="34" charset="0"/>
              </a:rPr>
              <a:t>Yathin</a:t>
            </a:r>
            <a:r>
              <a:rPr lang="en-IN" b="1" dirty="0">
                <a:latin typeface="Arial" panose="020B0604020202020204" pitchFamily="34" charset="0"/>
                <a:cs typeface="Arial" panose="020B0604020202020204" pitchFamily="34" charset="0"/>
              </a:rPr>
              <a:t>                        -  160120732117</a:t>
            </a:r>
          </a:p>
        </p:txBody>
      </p:sp>
      <p:sp>
        <p:nvSpPr>
          <p:cNvPr id="8" name="TextBox 9">
            <a:extLst>
              <a:ext uri="{FF2B5EF4-FFF2-40B4-BE49-F238E27FC236}">
                <a16:creationId xmlns:a16="http://schemas.microsoft.com/office/drawing/2014/main" id="{809129F9-CE8B-539D-1971-21C05006DC9D}"/>
              </a:ext>
            </a:extLst>
          </p:cNvPr>
          <p:cNvSpPr txBox="1"/>
          <p:nvPr/>
        </p:nvSpPr>
        <p:spPr>
          <a:xfrm>
            <a:off x="364295" y="5908905"/>
            <a:ext cx="2616291"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800" b="1" dirty="0">
                <a:latin typeface="Arial" panose="020B0604020202020204" pitchFamily="34" charset="0"/>
                <a:cs typeface="Arial" panose="020B0604020202020204" pitchFamily="34" charset="0"/>
              </a:rPr>
              <a:t>BATCH No- 216 </a:t>
            </a:r>
            <a:r>
              <a:rPr lang="en-IN" b="1" dirty="0">
                <a:latin typeface="Arial" panose="020B0604020202020204" pitchFamily="34" charset="0"/>
                <a:cs typeface="Arial" panose="020B0604020202020204" pitchFamily="34" charset="0"/>
              </a:rPr>
              <a:t>DBK</a:t>
            </a:r>
            <a:endParaRPr lang="en-IN"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0797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85B41-FF51-F288-08CF-035AAA786910}"/>
              </a:ext>
            </a:extLst>
          </p:cNvPr>
          <p:cNvSpPr>
            <a:spLocks noGrp="1"/>
          </p:cNvSpPr>
          <p:nvPr>
            <p:ph type="title"/>
          </p:nvPr>
        </p:nvSpPr>
        <p:spPr>
          <a:xfrm>
            <a:off x="838200" y="101356"/>
            <a:ext cx="10515600" cy="777875"/>
          </a:xfrm>
        </p:spPr>
        <p:txBody>
          <a:bodyPr>
            <a:normAutofit/>
          </a:bodyPr>
          <a:lstStyle/>
          <a:p>
            <a:r>
              <a:rPr lang="en-IN" sz="3600" b="1" dirty="0">
                <a:latin typeface="Arial" panose="020B0604020202020204" pitchFamily="34" charset="0"/>
                <a:cs typeface="Arial" panose="020B0604020202020204" pitchFamily="34" charset="0"/>
              </a:rPr>
              <a:t>Conclusion</a:t>
            </a:r>
            <a:r>
              <a:rPr lang="en-IN" sz="3600" dirty="0"/>
              <a:t> </a:t>
            </a:r>
          </a:p>
        </p:txBody>
      </p:sp>
      <p:sp>
        <p:nvSpPr>
          <p:cNvPr id="3" name="Content Placeholder 2">
            <a:extLst>
              <a:ext uri="{FF2B5EF4-FFF2-40B4-BE49-F238E27FC236}">
                <a16:creationId xmlns:a16="http://schemas.microsoft.com/office/drawing/2014/main" id="{B5D30338-9150-276B-1737-26240FE65237}"/>
              </a:ext>
            </a:extLst>
          </p:cNvPr>
          <p:cNvSpPr>
            <a:spLocks noGrp="1"/>
          </p:cNvSpPr>
          <p:nvPr>
            <p:ph idx="1"/>
          </p:nvPr>
        </p:nvSpPr>
        <p:spPr>
          <a:xfrm>
            <a:off x="838200" y="701308"/>
            <a:ext cx="11145715" cy="5840169"/>
          </a:xfrm>
        </p:spPr>
        <p:txBody>
          <a:bodyPr>
            <a:normAutofit lnSpcReduction="10000"/>
          </a:bodyPr>
          <a:lstStyle/>
          <a:p>
            <a:pPr marL="0" indent="0" algn="just">
              <a:lnSpc>
                <a:spcPct val="150000"/>
              </a:lnSpc>
              <a:spcAft>
                <a:spcPts val="800"/>
              </a:spcAft>
              <a:buNone/>
            </a:pPr>
            <a:r>
              <a:rPr lang="en-IN" sz="1800" kern="100" dirty="0">
                <a:effectLst/>
                <a:latin typeface="Arial" panose="020B0604020202020204" pitchFamily="34" charset="0"/>
                <a:ea typeface="Calibri" panose="020F0502020204030204" pitchFamily="34" charset="0"/>
                <a:cs typeface="Arial" panose="020B0604020202020204" pitchFamily="34" charset="0"/>
              </a:rPr>
              <a:t>Based on the investigations conducted on hardened state properties of concrete containing wastewater as partial and full replacement to portable water in casting and curing, the following conclusions are drawn:</a:t>
            </a:r>
          </a:p>
          <a:p>
            <a:pPr marL="0" indent="0" algn="just">
              <a:lnSpc>
                <a:spcPct val="150000"/>
              </a:lnSpc>
              <a:buNone/>
            </a:pPr>
            <a:r>
              <a:rPr lang="en-IN" sz="1800" kern="100" dirty="0">
                <a:effectLst/>
                <a:latin typeface="Arial" panose="020B0604020202020204" pitchFamily="34" charset="0"/>
                <a:ea typeface="Calibri" panose="020F0502020204030204" pitchFamily="34" charset="0"/>
                <a:cs typeface="Arial" panose="020B0604020202020204" pitchFamily="34" charset="0"/>
              </a:rPr>
              <a:t>Research on the impact of wastewater on concrete properties, particularly compressive and split tensile strength, reveals intriguing trends. Concrete with no replacement in casting and full replacement in curing with portable water exhibits optimal compressive and split tensile strength, showcasing significant improvements compared to standard M25 mixes. The influence of total dissolved solids (TDS) content in water is pivotal; initially, increasing TDS enhances compressive strength by filling voids, but excessive TDS leads to instability and a subsequent decrease in strength. Concrete casted with wastewater displays a complex relationship, with partial replacement up to 75% enhancing strength by filling voids with dissolved contents, while 100% replacement diminishes strength due to excessive TDS. The optimal scenario involves casting with portable water and curing with 100% wastewater, maximizing strength by filling voids while avoiding excessive dissolved contents. Conversely, casting and curing both with 100% wastewater result in reduced strength due to the abundance of dissolved solids. This underscores the intricate interplay between water quality, replacement ratios, and concrete strength characteristics.</a:t>
            </a:r>
          </a:p>
          <a:p>
            <a:endParaRPr lang="en-IN" sz="1800" dirty="0"/>
          </a:p>
          <a:p>
            <a:pPr marL="0" indent="0" algn="just">
              <a:lnSpc>
                <a:spcPct val="150000"/>
              </a:lnSpc>
              <a:spcAft>
                <a:spcPts val="800"/>
              </a:spcAft>
              <a:buNone/>
            </a:pP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4041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69F00B-5A32-9A75-82E4-29E50A5846CB}"/>
              </a:ext>
            </a:extLst>
          </p:cNvPr>
          <p:cNvSpPr>
            <a:spLocks noGrp="1"/>
          </p:cNvSpPr>
          <p:nvPr>
            <p:ph idx="1"/>
          </p:nvPr>
        </p:nvSpPr>
        <p:spPr>
          <a:xfrm>
            <a:off x="624254" y="597877"/>
            <a:ext cx="10729546" cy="5579086"/>
          </a:xfrm>
        </p:spPr>
        <p:txBody>
          <a:bodyPr>
            <a:normAutofit/>
          </a:bodyPr>
          <a:lstStyle/>
          <a:p>
            <a:pPr marL="0" indent="0" algn="ctr">
              <a:buNone/>
            </a:pPr>
            <a:endParaRPr lang="en-US" sz="8000" b="1" dirty="0">
              <a:latin typeface="Arial" panose="020B0604020202020204" pitchFamily="34" charset="0"/>
              <a:cs typeface="Arial" panose="020B0604020202020204" pitchFamily="34" charset="0"/>
            </a:endParaRPr>
          </a:p>
          <a:p>
            <a:pPr marL="0" indent="0" algn="ctr">
              <a:buNone/>
            </a:pPr>
            <a:endParaRPr lang="en-US" sz="8000" b="1" dirty="0">
              <a:latin typeface="Arial" panose="020B0604020202020204" pitchFamily="34" charset="0"/>
              <a:cs typeface="Arial" panose="020B0604020202020204" pitchFamily="34" charset="0"/>
            </a:endParaRPr>
          </a:p>
          <a:p>
            <a:pPr marL="0" indent="0" algn="ctr">
              <a:buNone/>
            </a:pPr>
            <a:r>
              <a:rPr lang="en-US" sz="8000" b="1" dirty="0">
                <a:latin typeface="Arial" panose="020B0604020202020204" pitchFamily="34" charset="0"/>
                <a:cs typeface="Arial" panose="020B0604020202020204" pitchFamily="34" charset="0"/>
              </a:rPr>
              <a:t>THANK YOU ..!</a:t>
            </a:r>
            <a:endParaRPr lang="en-IN" sz="8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2279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4044C-D9AC-335C-BD02-36A941F660F4}"/>
              </a:ext>
            </a:extLst>
          </p:cNvPr>
          <p:cNvSpPr>
            <a:spLocks noGrp="1"/>
          </p:cNvSpPr>
          <p:nvPr>
            <p:ph type="title"/>
          </p:nvPr>
        </p:nvSpPr>
        <p:spPr>
          <a:xfrm>
            <a:off x="838200" y="365125"/>
            <a:ext cx="8525608" cy="1182321"/>
          </a:xfrm>
        </p:spPr>
        <p:txBody>
          <a:bodyPr>
            <a:normAutofit/>
          </a:bodyPr>
          <a:lstStyle/>
          <a:p>
            <a:r>
              <a:rPr lang="en-IN" sz="3600" b="1" dirty="0">
                <a:latin typeface="Arial" panose="020B0604020202020204" pitchFamily="34" charset="0"/>
                <a:cs typeface="Arial" panose="020B0604020202020204" pitchFamily="34" charset="0"/>
              </a:rPr>
              <a:t>Contents</a:t>
            </a:r>
          </a:p>
        </p:txBody>
      </p:sp>
      <p:sp>
        <p:nvSpPr>
          <p:cNvPr id="3" name="Content Placeholder 2">
            <a:extLst>
              <a:ext uri="{FF2B5EF4-FFF2-40B4-BE49-F238E27FC236}">
                <a16:creationId xmlns:a16="http://schemas.microsoft.com/office/drawing/2014/main" id="{60D489D2-750D-3D99-6DD5-245F4C48B5FE}"/>
              </a:ext>
            </a:extLst>
          </p:cNvPr>
          <p:cNvSpPr>
            <a:spLocks noGrp="1"/>
          </p:cNvSpPr>
          <p:nvPr>
            <p:ph idx="1"/>
          </p:nvPr>
        </p:nvSpPr>
        <p:spPr>
          <a:xfrm>
            <a:off x="838200" y="1438763"/>
            <a:ext cx="10515600" cy="4351338"/>
          </a:xfrm>
        </p:spPr>
        <p:txBody>
          <a:bodyPr/>
          <a:lstStyle/>
          <a:p>
            <a:r>
              <a:rPr lang="en-IN" sz="2400" dirty="0">
                <a:latin typeface="Arial" panose="020B0604020202020204" pitchFamily="34" charset="0"/>
                <a:cs typeface="Arial" panose="020B0604020202020204" pitchFamily="34" charset="0"/>
              </a:rPr>
              <a:t>Aim and Objectives</a:t>
            </a:r>
          </a:p>
          <a:p>
            <a:r>
              <a:rPr lang="en-IN" sz="2400" dirty="0">
                <a:latin typeface="Arial" panose="020B0604020202020204" pitchFamily="34" charset="0"/>
                <a:cs typeface="Arial" panose="020B0604020202020204" pitchFamily="34" charset="0"/>
              </a:rPr>
              <a:t>Methodology</a:t>
            </a:r>
          </a:p>
          <a:p>
            <a:r>
              <a:rPr lang="en-IN" sz="2400" dirty="0">
                <a:latin typeface="Arial" panose="020B0604020202020204" pitchFamily="34" charset="0"/>
                <a:cs typeface="Arial" panose="020B0604020202020204" pitchFamily="34" charset="0"/>
              </a:rPr>
              <a:t>Results and Discussion</a:t>
            </a:r>
          </a:p>
          <a:p>
            <a:r>
              <a:rPr lang="en-IN" sz="2400" dirty="0">
                <a:latin typeface="Arial" panose="020B0604020202020204" pitchFamily="34" charset="0"/>
                <a:cs typeface="Arial" panose="020B0604020202020204" pitchFamily="34" charset="0"/>
              </a:rPr>
              <a:t>Conclusion</a:t>
            </a:r>
          </a:p>
          <a:p>
            <a:pPr marL="0" indent="0">
              <a:buNone/>
            </a:pPr>
            <a:endParaRPr lang="en-IN" dirty="0"/>
          </a:p>
        </p:txBody>
      </p:sp>
    </p:spTree>
    <p:extLst>
      <p:ext uri="{BB962C8B-B14F-4D97-AF65-F5344CB8AC3E}">
        <p14:creationId xmlns:p14="http://schemas.microsoft.com/office/powerpoint/2010/main" val="2413298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9F3A4-EB9B-9953-C469-FD9113680E50}"/>
              </a:ext>
            </a:extLst>
          </p:cNvPr>
          <p:cNvSpPr>
            <a:spLocks noGrp="1"/>
          </p:cNvSpPr>
          <p:nvPr>
            <p:ph type="title"/>
          </p:nvPr>
        </p:nvSpPr>
        <p:spPr>
          <a:xfrm>
            <a:off x="838200" y="365125"/>
            <a:ext cx="4709746" cy="1085605"/>
          </a:xfrm>
        </p:spPr>
        <p:txBody>
          <a:bodyPr>
            <a:normAutofit/>
          </a:bodyPr>
          <a:lstStyle/>
          <a:p>
            <a:r>
              <a:rPr lang="en-IN" sz="3600" b="1" dirty="0">
                <a:latin typeface="Arial" panose="020B0604020202020204" pitchFamily="34" charset="0"/>
                <a:cs typeface="Arial" panose="020B0604020202020204" pitchFamily="34" charset="0"/>
              </a:rPr>
              <a:t>Aim and objective </a:t>
            </a:r>
            <a:br>
              <a:rPr lang="en-IN" sz="3600" dirty="0"/>
            </a:br>
            <a:endParaRPr lang="en-IN" sz="3600" dirty="0"/>
          </a:p>
        </p:txBody>
      </p:sp>
      <p:sp>
        <p:nvSpPr>
          <p:cNvPr id="3" name="Content Placeholder 2">
            <a:extLst>
              <a:ext uri="{FF2B5EF4-FFF2-40B4-BE49-F238E27FC236}">
                <a16:creationId xmlns:a16="http://schemas.microsoft.com/office/drawing/2014/main" id="{0EBE09C6-B9E5-36C2-5F52-8D686C4D082D}"/>
              </a:ext>
            </a:extLst>
          </p:cNvPr>
          <p:cNvSpPr>
            <a:spLocks noGrp="1"/>
          </p:cNvSpPr>
          <p:nvPr>
            <p:ph idx="1"/>
          </p:nvPr>
        </p:nvSpPr>
        <p:spPr>
          <a:xfrm>
            <a:off x="691659" y="1160586"/>
            <a:ext cx="11116410" cy="5332289"/>
          </a:xfrm>
        </p:spPr>
        <p:txBody>
          <a:bodyPr>
            <a:normAutofit fontScale="92500"/>
          </a:bodyPr>
          <a:lstStyle/>
          <a:p>
            <a:pPr marL="0" indent="0">
              <a:buNone/>
            </a:pPr>
            <a:r>
              <a:rPr lang="en-US" sz="2600" b="1" dirty="0">
                <a:latin typeface="Arial" panose="020B0604020202020204" pitchFamily="34" charset="0"/>
                <a:cs typeface="Arial" panose="020B0604020202020204" pitchFamily="34" charset="0"/>
              </a:rPr>
              <a:t>Aim</a:t>
            </a:r>
            <a:r>
              <a:rPr lang="en-US" b="1" dirty="0"/>
              <a:t> :</a:t>
            </a:r>
            <a:endParaRPr lang="en-US" sz="2600" b="1" dirty="0"/>
          </a:p>
          <a:p>
            <a:pPr marL="0" indent="0">
              <a:lnSpc>
                <a:spcPct val="170000"/>
              </a:lnSpc>
              <a:buNone/>
            </a:pPr>
            <a:r>
              <a:rPr lang="en-IN" sz="2100" kern="100" dirty="0">
                <a:effectLst/>
                <a:latin typeface="Arial" panose="020B0604020202020204" pitchFamily="34" charset="0"/>
                <a:ea typeface="Calibri" panose="020F0502020204030204" pitchFamily="34" charset="0"/>
                <a:cs typeface="Arial" panose="020B0604020202020204" pitchFamily="34" charset="0"/>
              </a:rPr>
              <a:t>The main aim of the study is </a:t>
            </a:r>
            <a:r>
              <a:rPr lang="en-US" sz="2100" kern="100" dirty="0">
                <a:effectLst/>
                <a:latin typeface="Arial" panose="020B0604020202020204" pitchFamily="34" charset="0"/>
                <a:ea typeface="Calibri" panose="020F0502020204030204" pitchFamily="34" charset="0"/>
                <a:cs typeface="Arial" panose="020B0604020202020204" pitchFamily="34" charset="0"/>
              </a:rPr>
              <a:t>to find the optimum combination of wastewater &amp; potable water which could yield better concrete properties (strength properties).</a:t>
            </a:r>
          </a:p>
          <a:p>
            <a:pPr marL="0" indent="0">
              <a:buNone/>
            </a:pP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r>
              <a:rPr lang="en-US" sz="2600" b="1" kern="100" dirty="0">
                <a:latin typeface="Arial" panose="020B0604020202020204" pitchFamily="34" charset="0"/>
                <a:ea typeface="Calibri" panose="020F0502020204030204" pitchFamily="34" charset="0"/>
                <a:cs typeface="Arial" panose="020B0604020202020204" pitchFamily="34" charset="0"/>
              </a:rPr>
              <a:t>Objectives:</a:t>
            </a:r>
            <a:endParaRPr lang="en-IN" sz="2600" b="1" kern="100" dirty="0">
              <a:effectLst/>
              <a:latin typeface="Arial" panose="020B0604020202020204" pitchFamily="34" charset="0"/>
              <a:ea typeface="Calibri" panose="020F0502020204030204" pitchFamily="34" charset="0"/>
              <a:cs typeface="Arial" panose="020B0604020202020204" pitchFamily="34" charset="0"/>
            </a:endParaRPr>
          </a:p>
          <a:p>
            <a:pPr>
              <a:lnSpc>
                <a:spcPct val="150000"/>
              </a:lnSpc>
            </a:pPr>
            <a:r>
              <a:rPr lang="en-US" sz="2100" kern="100" dirty="0">
                <a:effectLst/>
                <a:latin typeface="Arial" panose="020B0604020202020204" pitchFamily="34" charset="0"/>
                <a:ea typeface="Calibri" panose="020F0502020204030204" pitchFamily="34" charset="0"/>
                <a:cs typeface="Arial" panose="020B0604020202020204" pitchFamily="34" charset="0"/>
              </a:rPr>
              <a:t>To investigate the chemical properties of raw wastewater.</a:t>
            </a:r>
          </a:p>
          <a:p>
            <a:pPr>
              <a:lnSpc>
                <a:spcPct val="150000"/>
              </a:lnSpc>
            </a:pPr>
            <a:r>
              <a:rPr lang="en-US" sz="2100" kern="100" dirty="0">
                <a:latin typeface="Arial" panose="020B0604020202020204" pitchFamily="34" charset="0"/>
                <a:ea typeface="Calibri" panose="020F0502020204030204" pitchFamily="34" charset="0"/>
                <a:cs typeface="Arial" panose="020B0604020202020204" pitchFamily="34" charset="0"/>
              </a:rPr>
              <a:t>In the casting and curing process of cubes, various percentages of wastewater(0%, 25%, 50%, 75% and 100%) are substituted for freshwater, allowing for the examination of the effect on cubes containing 0% and 100% wastewater as replacement for 100% freshwater.</a:t>
            </a:r>
          </a:p>
          <a:p>
            <a:pPr>
              <a:lnSpc>
                <a:spcPct val="150000"/>
              </a:lnSpc>
            </a:pPr>
            <a:r>
              <a:rPr lang="en-IN" sz="2100" kern="100" dirty="0">
                <a:effectLst/>
                <a:latin typeface="Arial" panose="020B0604020202020204" pitchFamily="34" charset="0"/>
                <a:ea typeface="Calibri" panose="020F0502020204030204" pitchFamily="34" charset="0"/>
                <a:cs typeface="Arial" panose="020B0604020202020204" pitchFamily="34" charset="0"/>
              </a:rPr>
              <a:t>To investigate </a:t>
            </a:r>
            <a:r>
              <a:rPr lang="en-US" sz="2100" kern="100" dirty="0">
                <a:effectLst/>
                <a:latin typeface="Arial" panose="020B0604020202020204" pitchFamily="34" charset="0"/>
                <a:ea typeface="Calibri" panose="020F0502020204030204" pitchFamily="34" charset="0"/>
                <a:cs typeface="Arial" panose="020B0604020202020204" pitchFamily="34" charset="0"/>
              </a:rPr>
              <a:t>mechanical strength parameters of concrete casted and cured with wastewater.</a:t>
            </a:r>
            <a:endParaRPr lang="en-IN" sz="2100" kern="1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IN" sz="2400" kern="100" dirty="0">
              <a:effectLst/>
              <a:latin typeface="Arial" panose="020B0604020202020204" pitchFamily="34" charset="0"/>
              <a:ea typeface="Calibri" panose="020F050202020403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343302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F5948-6357-7AF2-2C86-D18CB69AAADB}"/>
              </a:ext>
            </a:extLst>
          </p:cNvPr>
          <p:cNvSpPr>
            <a:spLocks noGrp="1"/>
          </p:cNvSpPr>
          <p:nvPr>
            <p:ph type="title"/>
          </p:nvPr>
        </p:nvSpPr>
        <p:spPr>
          <a:xfrm>
            <a:off x="685799" y="218821"/>
            <a:ext cx="10515600" cy="821837"/>
          </a:xfrm>
        </p:spPr>
        <p:txBody>
          <a:bodyPr>
            <a:normAutofit/>
          </a:bodyPr>
          <a:lstStyle/>
          <a:p>
            <a:r>
              <a:rPr lang="en-IN" sz="3600" b="1" dirty="0">
                <a:latin typeface="Arial" panose="020B0604020202020204" pitchFamily="34" charset="0"/>
                <a:cs typeface="Arial" panose="020B0604020202020204" pitchFamily="34" charset="0"/>
              </a:rPr>
              <a:t>Methodology</a:t>
            </a:r>
          </a:p>
        </p:txBody>
      </p:sp>
      <p:sp>
        <p:nvSpPr>
          <p:cNvPr id="97" name="Rectangle 2">
            <a:extLst>
              <a:ext uri="{FF2B5EF4-FFF2-40B4-BE49-F238E27FC236}">
                <a16:creationId xmlns:a16="http://schemas.microsoft.com/office/drawing/2014/main" id="{AAE04377-6771-6BA8-CEB6-47CE26CA2C6D}"/>
              </a:ext>
            </a:extLst>
          </p:cNvPr>
          <p:cNvSpPr>
            <a:spLocks noChangeArrowheads="1"/>
          </p:cNvSpPr>
          <p:nvPr/>
        </p:nvSpPr>
        <p:spPr bwMode="auto">
          <a:xfrm>
            <a:off x="3619373" y="1920421"/>
            <a:ext cx="3290888" cy="38735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Objective finalization</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98" name="Rectangle 3">
            <a:extLst>
              <a:ext uri="{FF2B5EF4-FFF2-40B4-BE49-F238E27FC236}">
                <a16:creationId xmlns:a16="http://schemas.microsoft.com/office/drawing/2014/main" id="{EC5339D9-58B6-A02B-0496-E1432E3C3A5A}"/>
              </a:ext>
            </a:extLst>
          </p:cNvPr>
          <p:cNvSpPr>
            <a:spLocks noChangeArrowheads="1"/>
          </p:cNvSpPr>
          <p:nvPr/>
        </p:nvSpPr>
        <p:spPr bwMode="auto">
          <a:xfrm>
            <a:off x="3409727" y="2737378"/>
            <a:ext cx="4141787" cy="42227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Wastewater collection and chemical analysis.</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cxnSp>
        <p:nvCxnSpPr>
          <p:cNvPr id="99" name="Connector: Elbow 98">
            <a:extLst>
              <a:ext uri="{FF2B5EF4-FFF2-40B4-BE49-F238E27FC236}">
                <a16:creationId xmlns:a16="http://schemas.microsoft.com/office/drawing/2014/main" id="{B9C4E2E3-8B9A-2498-BE01-8BF90CAB58FA}"/>
              </a:ext>
            </a:extLst>
          </p:cNvPr>
          <p:cNvCxnSpPr/>
          <p:nvPr/>
        </p:nvCxnSpPr>
        <p:spPr>
          <a:xfrm flipH="1">
            <a:off x="3015392" y="2918712"/>
            <a:ext cx="394335" cy="727075"/>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100" name="Straight Connector 99">
            <a:extLst>
              <a:ext uri="{FF2B5EF4-FFF2-40B4-BE49-F238E27FC236}">
                <a16:creationId xmlns:a16="http://schemas.microsoft.com/office/drawing/2014/main" id="{0BDB100D-7A9D-3905-C4A3-DADC24E0C719}"/>
              </a:ext>
            </a:extLst>
          </p:cNvPr>
          <p:cNvCxnSpPr/>
          <p:nvPr/>
        </p:nvCxnSpPr>
        <p:spPr>
          <a:xfrm>
            <a:off x="2962847" y="2629403"/>
            <a:ext cx="20320" cy="2029460"/>
          </a:xfrm>
          <a:prstGeom prst="line">
            <a:avLst/>
          </a:prstGeom>
        </p:spPr>
        <p:style>
          <a:lnRef idx="2">
            <a:schemeClr val="dk1"/>
          </a:lnRef>
          <a:fillRef idx="0">
            <a:schemeClr val="dk1"/>
          </a:fillRef>
          <a:effectRef idx="1">
            <a:schemeClr val="dk1"/>
          </a:effectRef>
          <a:fontRef idx="minor">
            <a:schemeClr val="tx1"/>
          </a:fontRef>
        </p:style>
      </p:cxnSp>
      <p:sp>
        <p:nvSpPr>
          <p:cNvPr id="101" name="Rectangle 6">
            <a:extLst>
              <a:ext uri="{FF2B5EF4-FFF2-40B4-BE49-F238E27FC236}">
                <a16:creationId xmlns:a16="http://schemas.microsoft.com/office/drawing/2014/main" id="{9FD179B6-963C-08CA-A425-4CAE187A83F6}"/>
              </a:ext>
            </a:extLst>
          </p:cNvPr>
          <p:cNvSpPr>
            <a:spLocks noChangeArrowheads="1"/>
          </p:cNvSpPr>
          <p:nvPr/>
        </p:nvSpPr>
        <p:spPr bwMode="auto">
          <a:xfrm>
            <a:off x="1564991" y="2516658"/>
            <a:ext cx="1154113" cy="303213"/>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pH </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02" name="Rectangle 7">
            <a:extLst>
              <a:ext uri="{FF2B5EF4-FFF2-40B4-BE49-F238E27FC236}">
                <a16:creationId xmlns:a16="http://schemas.microsoft.com/office/drawing/2014/main" id="{D8A13FBE-5D3B-29C5-42B4-A6A31BFC433B}"/>
              </a:ext>
            </a:extLst>
          </p:cNvPr>
          <p:cNvSpPr>
            <a:spLocks noChangeArrowheads="1"/>
          </p:cNvSpPr>
          <p:nvPr/>
        </p:nvSpPr>
        <p:spPr bwMode="auto">
          <a:xfrm>
            <a:off x="1569339" y="3216450"/>
            <a:ext cx="1179513" cy="287337"/>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Alkalinity </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03" name="Rectangle 8">
            <a:extLst>
              <a:ext uri="{FF2B5EF4-FFF2-40B4-BE49-F238E27FC236}">
                <a16:creationId xmlns:a16="http://schemas.microsoft.com/office/drawing/2014/main" id="{7E26B064-7798-6F55-7460-470E97B28CC5}"/>
              </a:ext>
            </a:extLst>
          </p:cNvPr>
          <p:cNvSpPr>
            <a:spLocks noChangeArrowheads="1"/>
          </p:cNvSpPr>
          <p:nvPr/>
        </p:nvSpPr>
        <p:spPr bwMode="auto">
          <a:xfrm>
            <a:off x="1585214" y="3894452"/>
            <a:ext cx="1195388" cy="265113"/>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Chlorides </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04" name="Rectangle 9">
            <a:extLst>
              <a:ext uri="{FF2B5EF4-FFF2-40B4-BE49-F238E27FC236}">
                <a16:creationId xmlns:a16="http://schemas.microsoft.com/office/drawing/2014/main" id="{ED0A36E3-4CD9-7686-0C87-5785DB32B6FB}"/>
              </a:ext>
            </a:extLst>
          </p:cNvPr>
          <p:cNvSpPr>
            <a:spLocks noChangeArrowheads="1"/>
          </p:cNvSpPr>
          <p:nvPr/>
        </p:nvSpPr>
        <p:spPr bwMode="auto">
          <a:xfrm>
            <a:off x="1555052" y="4514207"/>
            <a:ext cx="1225550" cy="376238"/>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Total solids </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cxnSp>
        <p:nvCxnSpPr>
          <p:cNvPr id="105" name="Straight Arrow Connector 104">
            <a:extLst>
              <a:ext uri="{FF2B5EF4-FFF2-40B4-BE49-F238E27FC236}">
                <a16:creationId xmlns:a16="http://schemas.microsoft.com/office/drawing/2014/main" id="{0D2D698D-4208-0A3A-CE5A-BB433CA1F0CA}"/>
              </a:ext>
            </a:extLst>
          </p:cNvPr>
          <p:cNvCxnSpPr>
            <a:cxnSpLocks/>
          </p:cNvCxnSpPr>
          <p:nvPr/>
        </p:nvCxnSpPr>
        <p:spPr>
          <a:xfrm flipH="1">
            <a:off x="2748852" y="2622735"/>
            <a:ext cx="213995" cy="133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6" name="Straight Arrow Connector 105">
            <a:extLst>
              <a:ext uri="{FF2B5EF4-FFF2-40B4-BE49-F238E27FC236}">
                <a16:creationId xmlns:a16="http://schemas.microsoft.com/office/drawing/2014/main" id="{E32C4778-A415-0602-13F7-AB4FDD1A6F1C}"/>
              </a:ext>
            </a:extLst>
          </p:cNvPr>
          <p:cNvCxnSpPr/>
          <p:nvPr/>
        </p:nvCxnSpPr>
        <p:spPr>
          <a:xfrm flipH="1">
            <a:off x="2748852" y="3382792"/>
            <a:ext cx="17653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7" name="Straight Arrow Connector 106">
            <a:extLst>
              <a:ext uri="{FF2B5EF4-FFF2-40B4-BE49-F238E27FC236}">
                <a16:creationId xmlns:a16="http://schemas.microsoft.com/office/drawing/2014/main" id="{3A3C64B0-7C2F-A6CA-B365-B15E7B89AF46}"/>
              </a:ext>
            </a:extLst>
          </p:cNvPr>
          <p:cNvCxnSpPr/>
          <p:nvPr/>
        </p:nvCxnSpPr>
        <p:spPr>
          <a:xfrm flipH="1">
            <a:off x="2780602" y="4019420"/>
            <a:ext cx="1822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8" name="Straight Arrow Connector 107">
            <a:extLst>
              <a:ext uri="{FF2B5EF4-FFF2-40B4-BE49-F238E27FC236}">
                <a16:creationId xmlns:a16="http://schemas.microsoft.com/office/drawing/2014/main" id="{A4061EC3-2225-9E7E-666B-BBD5E4AA6E0A}"/>
              </a:ext>
            </a:extLst>
          </p:cNvPr>
          <p:cNvCxnSpPr/>
          <p:nvPr/>
        </p:nvCxnSpPr>
        <p:spPr>
          <a:xfrm flipH="1">
            <a:off x="2785364" y="4681718"/>
            <a:ext cx="17272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9" name="Rectangle 14">
            <a:extLst>
              <a:ext uri="{FF2B5EF4-FFF2-40B4-BE49-F238E27FC236}">
                <a16:creationId xmlns:a16="http://schemas.microsoft.com/office/drawing/2014/main" id="{07FF6F14-E94D-17BF-3F1D-6AA704C2BD48}"/>
              </a:ext>
            </a:extLst>
          </p:cNvPr>
          <p:cNvSpPr>
            <a:spLocks noChangeArrowheads="1"/>
          </p:cNvSpPr>
          <p:nvPr/>
        </p:nvSpPr>
        <p:spPr bwMode="auto">
          <a:xfrm>
            <a:off x="3331939" y="3613127"/>
            <a:ext cx="4219575" cy="41592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Material procurement for casting and curing</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10" name="Rectangle 15">
            <a:extLst>
              <a:ext uri="{FF2B5EF4-FFF2-40B4-BE49-F238E27FC236}">
                <a16:creationId xmlns:a16="http://schemas.microsoft.com/office/drawing/2014/main" id="{3DB9CD46-B143-C907-6809-6490F59AE52D}"/>
              </a:ext>
            </a:extLst>
          </p:cNvPr>
          <p:cNvSpPr>
            <a:spLocks noChangeArrowheads="1"/>
          </p:cNvSpPr>
          <p:nvPr/>
        </p:nvSpPr>
        <p:spPr bwMode="auto">
          <a:xfrm>
            <a:off x="4160613" y="4474446"/>
            <a:ext cx="2084388" cy="40957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Experimentation </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cxnSp>
        <p:nvCxnSpPr>
          <p:cNvPr id="111" name="Connector: Elbow 110">
            <a:extLst>
              <a:ext uri="{FF2B5EF4-FFF2-40B4-BE49-F238E27FC236}">
                <a16:creationId xmlns:a16="http://schemas.microsoft.com/office/drawing/2014/main" id="{21AC5A82-0334-4719-8F3D-65BA8D4C6042}"/>
              </a:ext>
            </a:extLst>
          </p:cNvPr>
          <p:cNvCxnSpPr/>
          <p:nvPr/>
        </p:nvCxnSpPr>
        <p:spPr>
          <a:xfrm>
            <a:off x="6245001" y="4658863"/>
            <a:ext cx="560705" cy="443230"/>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112" name="Straight Connector 111">
            <a:extLst>
              <a:ext uri="{FF2B5EF4-FFF2-40B4-BE49-F238E27FC236}">
                <a16:creationId xmlns:a16="http://schemas.microsoft.com/office/drawing/2014/main" id="{1B3AD560-73D6-1824-08DC-9BBC2FF2350C}"/>
              </a:ext>
            </a:extLst>
          </p:cNvPr>
          <p:cNvCxnSpPr/>
          <p:nvPr/>
        </p:nvCxnSpPr>
        <p:spPr>
          <a:xfrm>
            <a:off x="6799356" y="4360913"/>
            <a:ext cx="6350" cy="1620520"/>
          </a:xfrm>
          <a:prstGeom prst="line">
            <a:avLst/>
          </a:prstGeom>
        </p:spPr>
        <p:style>
          <a:lnRef idx="2">
            <a:schemeClr val="dk1"/>
          </a:lnRef>
          <a:fillRef idx="0">
            <a:schemeClr val="dk1"/>
          </a:fillRef>
          <a:effectRef idx="1">
            <a:schemeClr val="dk1"/>
          </a:effectRef>
          <a:fontRef idx="minor">
            <a:schemeClr val="tx1"/>
          </a:fontRef>
        </p:style>
      </p:cxnSp>
      <p:sp>
        <p:nvSpPr>
          <p:cNvPr id="113" name="Rectangle 18">
            <a:extLst>
              <a:ext uri="{FF2B5EF4-FFF2-40B4-BE49-F238E27FC236}">
                <a16:creationId xmlns:a16="http://schemas.microsoft.com/office/drawing/2014/main" id="{21EE5043-6A7F-8261-DD2F-26AC791EE39C}"/>
              </a:ext>
            </a:extLst>
          </p:cNvPr>
          <p:cNvSpPr>
            <a:spLocks noChangeArrowheads="1"/>
          </p:cNvSpPr>
          <p:nvPr/>
        </p:nvSpPr>
        <p:spPr bwMode="auto">
          <a:xfrm>
            <a:off x="6979061" y="4148707"/>
            <a:ext cx="1339850" cy="468313"/>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Compressive strength</a:t>
            </a:r>
            <a:r>
              <a:rPr kumimoji="0" lang="en-US" altLang="en-US" sz="14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test</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14" name="Rectangle 20">
            <a:extLst>
              <a:ext uri="{FF2B5EF4-FFF2-40B4-BE49-F238E27FC236}">
                <a16:creationId xmlns:a16="http://schemas.microsoft.com/office/drawing/2014/main" id="{1C373578-5E69-32E1-ED32-852DDDDA3F1F}"/>
              </a:ext>
            </a:extLst>
          </p:cNvPr>
          <p:cNvSpPr>
            <a:spLocks noChangeArrowheads="1"/>
          </p:cNvSpPr>
          <p:nvPr/>
        </p:nvSpPr>
        <p:spPr bwMode="auto">
          <a:xfrm>
            <a:off x="7036211" y="5739339"/>
            <a:ext cx="1339850" cy="468313"/>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Tensile strength test </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cxnSp>
        <p:nvCxnSpPr>
          <p:cNvPr id="115" name="Straight Arrow Connector 114">
            <a:extLst>
              <a:ext uri="{FF2B5EF4-FFF2-40B4-BE49-F238E27FC236}">
                <a16:creationId xmlns:a16="http://schemas.microsoft.com/office/drawing/2014/main" id="{B0173186-93E5-EAA9-7772-EF1750004AAE}"/>
              </a:ext>
            </a:extLst>
          </p:cNvPr>
          <p:cNvCxnSpPr>
            <a:cxnSpLocks/>
          </p:cNvCxnSpPr>
          <p:nvPr/>
        </p:nvCxnSpPr>
        <p:spPr>
          <a:xfrm>
            <a:off x="6799356" y="4360913"/>
            <a:ext cx="17970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6" name="Straight Arrow Connector 115">
            <a:extLst>
              <a:ext uri="{FF2B5EF4-FFF2-40B4-BE49-F238E27FC236}">
                <a16:creationId xmlns:a16="http://schemas.microsoft.com/office/drawing/2014/main" id="{2CCE6E15-D546-8CDA-4F52-C19E2824B15C}"/>
              </a:ext>
            </a:extLst>
          </p:cNvPr>
          <p:cNvCxnSpPr/>
          <p:nvPr/>
        </p:nvCxnSpPr>
        <p:spPr>
          <a:xfrm>
            <a:off x="6799644" y="5981433"/>
            <a:ext cx="241935" cy="0"/>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117" name="Rectangle 27">
            <a:extLst>
              <a:ext uri="{FF2B5EF4-FFF2-40B4-BE49-F238E27FC236}">
                <a16:creationId xmlns:a16="http://schemas.microsoft.com/office/drawing/2014/main" id="{93F46690-B33D-7099-AB43-C2EA08D4A464}"/>
              </a:ext>
            </a:extLst>
          </p:cNvPr>
          <p:cNvSpPr>
            <a:spLocks noChangeArrowheads="1"/>
          </p:cNvSpPr>
          <p:nvPr/>
        </p:nvSpPr>
        <p:spPr bwMode="auto">
          <a:xfrm>
            <a:off x="4050885" y="5228974"/>
            <a:ext cx="2562225" cy="46355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Result interpretation</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cxnSp>
        <p:nvCxnSpPr>
          <p:cNvPr id="118" name="Straight Arrow Connector 117">
            <a:extLst>
              <a:ext uri="{FF2B5EF4-FFF2-40B4-BE49-F238E27FC236}">
                <a16:creationId xmlns:a16="http://schemas.microsoft.com/office/drawing/2014/main" id="{BDF4FC5D-002A-9ACF-7F1C-07FA05B9456F}"/>
              </a:ext>
            </a:extLst>
          </p:cNvPr>
          <p:cNvCxnSpPr/>
          <p:nvPr/>
        </p:nvCxnSpPr>
        <p:spPr>
          <a:xfrm>
            <a:off x="5261229" y="2294148"/>
            <a:ext cx="0" cy="4432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9" name="Straight Arrow Connector 118">
            <a:extLst>
              <a:ext uri="{FF2B5EF4-FFF2-40B4-BE49-F238E27FC236}">
                <a16:creationId xmlns:a16="http://schemas.microsoft.com/office/drawing/2014/main" id="{B00930A1-42B3-2E96-6D94-9DC2F0173267}"/>
              </a:ext>
            </a:extLst>
          </p:cNvPr>
          <p:cNvCxnSpPr/>
          <p:nvPr/>
        </p:nvCxnSpPr>
        <p:spPr>
          <a:xfrm flipH="1">
            <a:off x="5254879" y="3173413"/>
            <a:ext cx="6350" cy="4083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0" name="Straight Arrow Connector 119">
            <a:extLst>
              <a:ext uri="{FF2B5EF4-FFF2-40B4-BE49-F238E27FC236}">
                <a16:creationId xmlns:a16="http://schemas.microsoft.com/office/drawing/2014/main" id="{90569E60-6681-F2D6-B30B-7C2933A5A71F}"/>
              </a:ext>
            </a:extLst>
          </p:cNvPr>
          <p:cNvCxnSpPr/>
          <p:nvPr/>
        </p:nvCxnSpPr>
        <p:spPr>
          <a:xfrm>
            <a:off x="5254879" y="4027008"/>
            <a:ext cx="0" cy="4502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1" name="Straight Arrow Connector 120">
            <a:extLst>
              <a:ext uri="{FF2B5EF4-FFF2-40B4-BE49-F238E27FC236}">
                <a16:creationId xmlns:a16="http://schemas.microsoft.com/office/drawing/2014/main" id="{956BD42B-8EEC-23FC-6E5F-DF96B791D1E0}"/>
              </a:ext>
            </a:extLst>
          </p:cNvPr>
          <p:cNvCxnSpPr/>
          <p:nvPr/>
        </p:nvCxnSpPr>
        <p:spPr>
          <a:xfrm>
            <a:off x="5241544" y="4890445"/>
            <a:ext cx="13335" cy="3321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2" name="Straight Arrow Connector 121">
            <a:extLst>
              <a:ext uri="{FF2B5EF4-FFF2-40B4-BE49-F238E27FC236}">
                <a16:creationId xmlns:a16="http://schemas.microsoft.com/office/drawing/2014/main" id="{CC00866D-F9E1-1A5B-A396-02621AF350B4}"/>
              </a:ext>
            </a:extLst>
          </p:cNvPr>
          <p:cNvCxnSpPr/>
          <p:nvPr/>
        </p:nvCxnSpPr>
        <p:spPr>
          <a:xfrm>
            <a:off x="5262499" y="1380036"/>
            <a:ext cx="0" cy="5403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3" name="Rectangle 113">
            <a:extLst>
              <a:ext uri="{FF2B5EF4-FFF2-40B4-BE49-F238E27FC236}">
                <a16:creationId xmlns:a16="http://schemas.microsoft.com/office/drawing/2014/main" id="{F17E0194-FBB6-7955-F039-337023EDE9F1}"/>
              </a:ext>
            </a:extLst>
          </p:cNvPr>
          <p:cNvSpPr>
            <a:spLocks noChangeArrowheads="1"/>
          </p:cNvSpPr>
          <p:nvPr/>
        </p:nvSpPr>
        <p:spPr bwMode="auto">
          <a:xfrm>
            <a:off x="2356104" y="337059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latin typeface="Arial" panose="020B0604020202020204" pitchFamily="34" charset="0"/>
              <a:cs typeface="Arial" panose="020B0604020202020204" pitchFamily="34" charset="0"/>
            </a:endParaRPr>
          </a:p>
        </p:txBody>
      </p:sp>
      <p:sp>
        <p:nvSpPr>
          <p:cNvPr id="124" name="Rectangle 114">
            <a:extLst>
              <a:ext uri="{FF2B5EF4-FFF2-40B4-BE49-F238E27FC236}">
                <a16:creationId xmlns:a16="http://schemas.microsoft.com/office/drawing/2014/main" id="{63C3225C-2E73-C441-D492-0615BDEC4A9D}"/>
              </a:ext>
            </a:extLst>
          </p:cNvPr>
          <p:cNvSpPr>
            <a:spLocks noChangeArrowheads="1"/>
          </p:cNvSpPr>
          <p:nvPr/>
        </p:nvSpPr>
        <p:spPr bwMode="auto">
          <a:xfrm>
            <a:off x="2356104" y="3322193"/>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25" name="Rectangle 116">
            <a:extLst>
              <a:ext uri="{FF2B5EF4-FFF2-40B4-BE49-F238E27FC236}">
                <a16:creationId xmlns:a16="http://schemas.microsoft.com/office/drawing/2014/main" id="{B23AE08B-0E8E-2320-DE3C-1D784CD0D27B}"/>
              </a:ext>
            </a:extLst>
          </p:cNvPr>
          <p:cNvSpPr>
            <a:spLocks noChangeArrowheads="1"/>
          </p:cNvSpPr>
          <p:nvPr/>
        </p:nvSpPr>
        <p:spPr bwMode="auto">
          <a:xfrm>
            <a:off x="2356104" y="3537637"/>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26" name="Rectangle 127">
            <a:extLst>
              <a:ext uri="{FF2B5EF4-FFF2-40B4-BE49-F238E27FC236}">
                <a16:creationId xmlns:a16="http://schemas.microsoft.com/office/drawing/2014/main" id="{5D35CB96-FD21-CBE8-1FAE-C9FD5F2AC4C7}"/>
              </a:ext>
            </a:extLst>
          </p:cNvPr>
          <p:cNvSpPr>
            <a:spLocks noChangeArrowheads="1"/>
          </p:cNvSpPr>
          <p:nvPr/>
        </p:nvSpPr>
        <p:spPr bwMode="auto">
          <a:xfrm>
            <a:off x="2356104" y="359919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latin typeface="Arial" panose="020B0604020202020204" pitchFamily="34" charset="0"/>
              <a:cs typeface="Arial" panose="020B0604020202020204" pitchFamily="34" charset="0"/>
            </a:endParaRPr>
          </a:p>
        </p:txBody>
      </p:sp>
      <p:sp>
        <p:nvSpPr>
          <p:cNvPr id="129" name="Rectangle 128">
            <a:extLst>
              <a:ext uri="{FF2B5EF4-FFF2-40B4-BE49-F238E27FC236}">
                <a16:creationId xmlns:a16="http://schemas.microsoft.com/office/drawing/2014/main" id="{FC7A9F98-C994-CEA8-9639-9F6C163D7BFF}"/>
              </a:ext>
            </a:extLst>
          </p:cNvPr>
          <p:cNvSpPr/>
          <p:nvPr/>
        </p:nvSpPr>
        <p:spPr>
          <a:xfrm>
            <a:off x="3977576" y="1040789"/>
            <a:ext cx="2527935" cy="3111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b="1" kern="100" dirty="0">
                <a:effectLst/>
                <a:latin typeface="Arial" panose="020B0604020202020204" pitchFamily="34" charset="0"/>
                <a:ea typeface="Calibri" panose="020F0502020204030204" pitchFamily="34" charset="0"/>
                <a:cs typeface="Arial" panose="020B0604020202020204" pitchFamily="34" charset="0"/>
              </a:rPr>
              <a:t>Literature Review</a:t>
            </a:r>
            <a:endParaRPr lang="en-IN" sz="1100"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75961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1CA4C-0C2B-CD64-8BC4-AA10B6E4580E}"/>
              </a:ext>
            </a:extLst>
          </p:cNvPr>
          <p:cNvSpPr>
            <a:spLocks noGrp="1"/>
          </p:cNvSpPr>
          <p:nvPr>
            <p:ph type="title"/>
          </p:nvPr>
        </p:nvSpPr>
        <p:spPr>
          <a:xfrm>
            <a:off x="439615" y="127732"/>
            <a:ext cx="7570178" cy="716329"/>
          </a:xfrm>
        </p:spPr>
        <p:txBody>
          <a:bodyPr>
            <a:normAutofit/>
          </a:bodyPr>
          <a:lstStyle/>
          <a:p>
            <a:r>
              <a:rPr lang="en-US" sz="2400" b="1" dirty="0">
                <a:latin typeface="Arial" panose="020B0604020202020204" pitchFamily="34" charset="0"/>
                <a:cs typeface="Arial" panose="020B0604020202020204" pitchFamily="34" charset="0"/>
              </a:rPr>
              <a:t>Summary of the Methodology</a:t>
            </a:r>
            <a:endParaRPr lang="en-IN" sz="2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D18175C-A6F9-E57E-6849-F19454789596}"/>
              </a:ext>
            </a:extLst>
          </p:cNvPr>
          <p:cNvSpPr>
            <a:spLocks noGrp="1"/>
          </p:cNvSpPr>
          <p:nvPr>
            <p:ph idx="1"/>
          </p:nvPr>
        </p:nvSpPr>
        <p:spPr>
          <a:xfrm>
            <a:off x="439615" y="844062"/>
            <a:ext cx="11456377" cy="5886206"/>
          </a:xfrm>
        </p:spPr>
        <p:txBody>
          <a:bodyPr>
            <a:noAutofit/>
          </a:bodyPr>
          <a:lstStyle/>
          <a:p>
            <a:pPr algn="just">
              <a:lnSpc>
                <a:spcPct val="150000"/>
              </a:lnSpc>
              <a:spcAft>
                <a:spcPts val="800"/>
              </a:spcAft>
            </a:pPr>
            <a:r>
              <a:rPr lang="en-IN" sz="1800" kern="100" dirty="0">
                <a:effectLst/>
                <a:latin typeface="Arial" panose="020B0604020202020204" pitchFamily="34" charset="0"/>
                <a:ea typeface="Calibri" panose="020F0502020204030204" pitchFamily="34" charset="0"/>
                <a:cs typeface="Arial" panose="020B0604020202020204" pitchFamily="34" charset="0"/>
              </a:rPr>
              <a:t>In a study focused on utilizing wastewater in concrete production, raw wastewater samples were collected from five points along the Musi River (Osman Sagar), designated as S1 to S5. Chemical analysis of the wastewater determined various parameters including chlorides, alkalinity, hardness, pH, electrical conductivity (EC), and total solids. The most suitable collection point was identified based on prior research. Subsequently, the necessary raw materials were gathered, and a mix design for M25 grade concrete was formulated. Concrete mixes were prepared by replacing water with wastewater at different proportions (0%, 25%, 50%, 75%, 100%), with curing conducted using either normal water or 100% wastewater depending on the wastewater content. Specimens including cubes, cylinders, and prisms were cast and cured for 28 days, followed by tests to evaluate their properties. Analysis of the test results facilitated drawing conclusions regarding the efficacy and potential of incorporating wastewater in concrete production, shedding light on its impact on various concrete properties and the optimal utilization strategies.</a:t>
            </a:r>
            <a:endParaRPr lang="en-IN" sz="1800" dirty="0"/>
          </a:p>
          <a:p>
            <a:pPr algn="just">
              <a:lnSpc>
                <a:spcPct val="150000"/>
              </a:lnSpc>
              <a:spcAft>
                <a:spcPts val="800"/>
              </a:spcAft>
            </a:pP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56312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7D25-D002-56AF-EDEF-AD85540EBA8E}"/>
              </a:ext>
            </a:extLst>
          </p:cNvPr>
          <p:cNvSpPr>
            <a:spLocks noGrp="1"/>
          </p:cNvSpPr>
          <p:nvPr>
            <p:ph type="title"/>
          </p:nvPr>
        </p:nvSpPr>
        <p:spPr>
          <a:xfrm>
            <a:off x="759069" y="265722"/>
            <a:ext cx="5914292" cy="830629"/>
          </a:xfrm>
        </p:spPr>
        <p:txBody>
          <a:bodyPr>
            <a:normAutofit/>
          </a:bodyPr>
          <a:lstStyle/>
          <a:p>
            <a:r>
              <a:rPr lang="en-IN" sz="3600" b="1" dirty="0">
                <a:latin typeface="Arial" panose="020B0604020202020204" pitchFamily="34" charset="0"/>
                <a:cs typeface="Arial" panose="020B0604020202020204" pitchFamily="34" charset="0"/>
              </a:rPr>
              <a:t>Results and discussions</a:t>
            </a:r>
          </a:p>
        </p:txBody>
      </p:sp>
      <p:sp>
        <p:nvSpPr>
          <p:cNvPr id="3" name="Content Placeholder 2">
            <a:extLst>
              <a:ext uri="{FF2B5EF4-FFF2-40B4-BE49-F238E27FC236}">
                <a16:creationId xmlns:a16="http://schemas.microsoft.com/office/drawing/2014/main" id="{FD60951E-2BC0-0272-E649-EA08214492CA}"/>
              </a:ext>
            </a:extLst>
          </p:cNvPr>
          <p:cNvSpPr>
            <a:spLocks noGrp="1"/>
          </p:cNvSpPr>
          <p:nvPr>
            <p:ph idx="1"/>
          </p:nvPr>
        </p:nvSpPr>
        <p:spPr>
          <a:xfrm>
            <a:off x="759069" y="1213338"/>
            <a:ext cx="10969869" cy="5266593"/>
          </a:xfrm>
        </p:spPr>
        <p:txBody>
          <a:bodyPr>
            <a:normAutofit/>
          </a:bodyPr>
          <a:lstStyle/>
          <a:p>
            <a:pPr marL="0" indent="0">
              <a:buNone/>
            </a:pPr>
            <a:r>
              <a:rPr lang="en-IN" sz="2400" dirty="0">
                <a:latin typeface="Arial" panose="020B0604020202020204" pitchFamily="34" charset="0"/>
                <a:cs typeface="Arial" panose="020B0604020202020204" pitchFamily="34" charset="0"/>
              </a:rPr>
              <a:t>Site map</a:t>
            </a:r>
          </a:p>
        </p:txBody>
      </p:sp>
    </p:spTree>
    <p:extLst>
      <p:ext uri="{BB962C8B-B14F-4D97-AF65-F5344CB8AC3E}">
        <p14:creationId xmlns:p14="http://schemas.microsoft.com/office/powerpoint/2010/main" val="2040958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F7B23B-D0EB-338E-34DB-B29FB36637B6}"/>
              </a:ext>
            </a:extLst>
          </p:cNvPr>
          <p:cNvSpPr>
            <a:spLocks noGrp="1"/>
          </p:cNvSpPr>
          <p:nvPr>
            <p:ph idx="1"/>
          </p:nvPr>
        </p:nvSpPr>
        <p:spPr>
          <a:xfrm>
            <a:off x="720969" y="465992"/>
            <a:ext cx="11060723" cy="6110654"/>
          </a:xfrm>
        </p:spPr>
        <p:txBody>
          <a:bodyPr>
            <a:normAutofit/>
          </a:bodyPr>
          <a:lstStyle/>
          <a:p>
            <a:pPr marL="0" indent="0">
              <a:buNone/>
            </a:pPr>
            <a:r>
              <a:rPr lang="en-US" sz="2400" b="1" dirty="0">
                <a:latin typeface="Arial" panose="020B0604020202020204" pitchFamily="34" charset="0"/>
                <a:cs typeface="Arial" panose="020B0604020202020204" pitchFamily="34" charset="0"/>
              </a:rPr>
              <a:t>Material Properties:</a:t>
            </a:r>
          </a:p>
          <a:p>
            <a:pPr>
              <a:buFont typeface="Wingdings" panose="05000000000000000000" pitchFamily="2" charset="2"/>
              <a:buChar char="§"/>
            </a:pPr>
            <a:endParaRPr lang="en-US" sz="1800" dirty="0">
              <a:latin typeface="Arial" panose="020B0604020202020204" pitchFamily="34" charset="0"/>
              <a:cs typeface="Arial" panose="020B0604020202020204" pitchFamily="34" charset="0"/>
            </a:endParaRPr>
          </a:p>
          <a:p>
            <a:pPr>
              <a:buFont typeface="Wingdings" panose="05000000000000000000" pitchFamily="2" charset="2"/>
              <a:buChar char="§"/>
            </a:pPr>
            <a:r>
              <a:rPr lang="en-US" sz="1800" dirty="0">
                <a:latin typeface="Arial" panose="020B0604020202020204" pitchFamily="34" charset="0"/>
                <a:cs typeface="Arial" panose="020B0604020202020204" pitchFamily="34" charset="0"/>
              </a:rPr>
              <a:t>Wastewater properties</a:t>
            </a:r>
          </a:p>
        </p:txBody>
      </p:sp>
      <p:graphicFrame>
        <p:nvGraphicFramePr>
          <p:cNvPr id="2" name="Table 1">
            <a:extLst>
              <a:ext uri="{FF2B5EF4-FFF2-40B4-BE49-F238E27FC236}">
                <a16:creationId xmlns:a16="http://schemas.microsoft.com/office/drawing/2014/main" id="{DC5E2A15-966F-A183-CB23-B9DB7823AB5C}"/>
              </a:ext>
            </a:extLst>
          </p:cNvPr>
          <p:cNvGraphicFramePr>
            <a:graphicFrameLocks noGrp="1"/>
          </p:cNvGraphicFramePr>
          <p:nvPr>
            <p:extLst>
              <p:ext uri="{D42A27DB-BD31-4B8C-83A1-F6EECF244321}">
                <p14:modId xmlns:p14="http://schemas.microsoft.com/office/powerpoint/2010/main" val="3244134811"/>
              </p:ext>
            </p:extLst>
          </p:nvPr>
        </p:nvGraphicFramePr>
        <p:xfrm>
          <a:off x="6444762" y="2321169"/>
          <a:ext cx="5547946" cy="3974122"/>
        </p:xfrm>
        <a:graphic>
          <a:graphicData uri="http://schemas.openxmlformats.org/drawingml/2006/table">
            <a:tbl>
              <a:tblPr firstRow="1" firstCol="1" bandRow="1">
                <a:tableStyleId>{5C22544A-7EE6-4342-B048-85BDC9FD1C3A}</a:tableStyleId>
              </a:tblPr>
              <a:tblGrid>
                <a:gridCol w="430723">
                  <a:extLst>
                    <a:ext uri="{9D8B030D-6E8A-4147-A177-3AD203B41FA5}">
                      <a16:colId xmlns:a16="http://schemas.microsoft.com/office/drawing/2014/main" val="1343188509"/>
                    </a:ext>
                  </a:extLst>
                </a:gridCol>
                <a:gridCol w="1075132">
                  <a:extLst>
                    <a:ext uri="{9D8B030D-6E8A-4147-A177-3AD203B41FA5}">
                      <a16:colId xmlns:a16="http://schemas.microsoft.com/office/drawing/2014/main" val="2960760981"/>
                    </a:ext>
                  </a:extLst>
                </a:gridCol>
                <a:gridCol w="703143">
                  <a:extLst>
                    <a:ext uri="{9D8B030D-6E8A-4147-A177-3AD203B41FA5}">
                      <a16:colId xmlns:a16="http://schemas.microsoft.com/office/drawing/2014/main" val="2468913835"/>
                    </a:ext>
                  </a:extLst>
                </a:gridCol>
                <a:gridCol w="493932">
                  <a:extLst>
                    <a:ext uri="{9D8B030D-6E8A-4147-A177-3AD203B41FA5}">
                      <a16:colId xmlns:a16="http://schemas.microsoft.com/office/drawing/2014/main" val="2481890558"/>
                    </a:ext>
                  </a:extLst>
                </a:gridCol>
                <a:gridCol w="490018">
                  <a:extLst>
                    <a:ext uri="{9D8B030D-6E8A-4147-A177-3AD203B41FA5}">
                      <a16:colId xmlns:a16="http://schemas.microsoft.com/office/drawing/2014/main" val="1722914972"/>
                    </a:ext>
                  </a:extLst>
                </a:gridCol>
                <a:gridCol w="628186">
                  <a:extLst>
                    <a:ext uri="{9D8B030D-6E8A-4147-A177-3AD203B41FA5}">
                      <a16:colId xmlns:a16="http://schemas.microsoft.com/office/drawing/2014/main" val="2786107049"/>
                    </a:ext>
                  </a:extLst>
                </a:gridCol>
                <a:gridCol w="786035">
                  <a:extLst>
                    <a:ext uri="{9D8B030D-6E8A-4147-A177-3AD203B41FA5}">
                      <a16:colId xmlns:a16="http://schemas.microsoft.com/office/drawing/2014/main" val="530638470"/>
                    </a:ext>
                  </a:extLst>
                </a:gridCol>
                <a:gridCol w="940777">
                  <a:extLst>
                    <a:ext uri="{9D8B030D-6E8A-4147-A177-3AD203B41FA5}">
                      <a16:colId xmlns:a16="http://schemas.microsoft.com/office/drawing/2014/main" val="1721224229"/>
                    </a:ext>
                  </a:extLst>
                </a:gridCol>
              </a:tblGrid>
              <a:tr h="1010594">
                <a:tc>
                  <a:txBody>
                    <a:bodyPr/>
                    <a:lstStyle/>
                    <a:p>
                      <a:pPr algn="ctr">
                        <a:lnSpc>
                          <a:spcPct val="107000"/>
                        </a:lnSpc>
                        <a:spcAft>
                          <a:spcPts val="800"/>
                        </a:spcAft>
                      </a:pPr>
                      <a:r>
                        <a:rPr lang="en-IN" sz="1200" kern="0" dirty="0">
                          <a:effectLst/>
                        </a:rPr>
                        <a:t>S.NO</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dirty="0">
                          <a:effectLst/>
                        </a:rPr>
                        <a:t>Parameter(mg/l)</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S1 (Gandipet lake)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S2 (NRB)</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S3 (SRB)</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S4 (Attapur p.no 114)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S5 (Golnaka bridge)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dirty="0">
                          <a:effectLst/>
                        </a:rPr>
                        <a:t>Standards for water used in Concrete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06344764"/>
                  </a:ext>
                </a:extLst>
              </a:tr>
              <a:tr h="219609">
                <a:tc>
                  <a:txBody>
                    <a:bodyPr/>
                    <a:lstStyle/>
                    <a:p>
                      <a:pPr algn="ctr">
                        <a:lnSpc>
                          <a:spcPct val="107000"/>
                        </a:lnSpc>
                        <a:spcAft>
                          <a:spcPts val="800"/>
                        </a:spcAft>
                      </a:pPr>
                      <a:r>
                        <a:rPr lang="en-IN" sz="1200" kern="0">
                          <a:effectLst/>
                        </a:rPr>
                        <a:t>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pH*</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7.35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7.36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7.48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7.32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7.37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6.5-8.5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3560029"/>
                  </a:ext>
                </a:extLst>
              </a:tr>
              <a:tr h="219609">
                <a:tc>
                  <a:txBody>
                    <a:bodyPr/>
                    <a:lstStyle/>
                    <a:p>
                      <a:pPr algn="ctr">
                        <a:lnSpc>
                          <a:spcPct val="107000"/>
                        </a:lnSpc>
                        <a:spcAft>
                          <a:spcPts val="800"/>
                        </a:spcAft>
                      </a:pPr>
                      <a:r>
                        <a:rPr lang="en-IN" sz="1200" kern="0">
                          <a:effectLst/>
                        </a:rPr>
                        <a:t>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Alkalinity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227.5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275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475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460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455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2000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0504441"/>
                  </a:ext>
                </a:extLst>
              </a:tr>
              <a:tr h="449357">
                <a:tc>
                  <a:txBody>
                    <a:bodyPr/>
                    <a:lstStyle/>
                    <a:p>
                      <a:pPr algn="ctr">
                        <a:lnSpc>
                          <a:spcPct val="107000"/>
                        </a:lnSpc>
                        <a:spcAft>
                          <a:spcPts val="800"/>
                        </a:spcAft>
                      </a:pPr>
                      <a:r>
                        <a:rPr lang="en-IN" sz="1200" kern="0">
                          <a:effectLst/>
                        </a:rPr>
                        <a:t>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Chlorides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47.48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dirty="0">
                          <a:effectLst/>
                        </a:rPr>
                        <a:t>87.47</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149.95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dirty="0">
                          <a:effectLst/>
                        </a:rPr>
                        <a:t>154.95</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dirty="0">
                          <a:effectLst/>
                        </a:rPr>
                        <a:t>173.69</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dirty="0">
                          <a:effectLst/>
                        </a:rPr>
                        <a:t>500-2000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6036503"/>
                  </a:ext>
                </a:extLst>
              </a:tr>
              <a:tr h="219609">
                <a:tc>
                  <a:txBody>
                    <a:bodyPr/>
                    <a:lstStyle/>
                    <a:p>
                      <a:pPr algn="ctr">
                        <a:lnSpc>
                          <a:spcPct val="107000"/>
                        </a:lnSpc>
                        <a:spcAft>
                          <a:spcPts val="800"/>
                        </a:spcAft>
                      </a:pPr>
                      <a:r>
                        <a:rPr lang="en-IN" sz="1200" kern="0">
                          <a:effectLst/>
                        </a:rPr>
                        <a:t>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Hardness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93.75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105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145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147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150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endParaRPr lang="en-IN" sz="1100" kern="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7256241"/>
                  </a:ext>
                </a:extLst>
              </a:tr>
              <a:tr h="398839">
                <a:tc>
                  <a:txBody>
                    <a:bodyPr/>
                    <a:lstStyle/>
                    <a:p>
                      <a:pPr algn="ctr">
                        <a:lnSpc>
                          <a:spcPct val="107000"/>
                        </a:lnSpc>
                        <a:spcAft>
                          <a:spcPts val="800"/>
                        </a:spcAft>
                      </a:pPr>
                      <a:r>
                        <a:rPr lang="en-IN" sz="1200" kern="0">
                          <a:effectLst/>
                        </a:rPr>
                        <a:t>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1600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3330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2490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1900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3400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5000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6439555"/>
                  </a:ext>
                </a:extLst>
              </a:tr>
              <a:tr h="398839">
                <a:tc>
                  <a:txBody>
                    <a:bodyPr/>
                    <a:lstStyle/>
                    <a:p>
                      <a:pPr algn="ctr">
                        <a:lnSpc>
                          <a:spcPct val="107000"/>
                        </a:lnSpc>
                        <a:spcAft>
                          <a:spcPts val="800"/>
                        </a:spcAft>
                      </a:pPr>
                      <a:r>
                        <a:rPr lang="en-IN" sz="1200" kern="0">
                          <a:effectLst/>
                        </a:rPr>
                        <a:t>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TDS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900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2400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1790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1600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1800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5874845"/>
                  </a:ext>
                </a:extLst>
              </a:tr>
              <a:tr h="219609">
                <a:tc>
                  <a:txBody>
                    <a:bodyPr/>
                    <a:lstStyle/>
                    <a:p>
                      <a:pPr algn="ctr">
                        <a:lnSpc>
                          <a:spcPct val="107000"/>
                        </a:lnSpc>
                        <a:spcAft>
                          <a:spcPts val="800"/>
                        </a:spcAft>
                      </a:pPr>
                      <a:r>
                        <a:rPr lang="en-IN" sz="1200" kern="0">
                          <a:effectLst/>
                        </a:rPr>
                        <a:t>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TSS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700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930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700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300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1600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0265212"/>
                  </a:ext>
                </a:extLst>
              </a:tr>
              <a:tr h="398839">
                <a:tc>
                  <a:txBody>
                    <a:bodyPr/>
                    <a:lstStyle/>
                    <a:p>
                      <a:pPr algn="ctr">
                        <a:lnSpc>
                          <a:spcPct val="107000"/>
                        </a:lnSpc>
                        <a:spcAft>
                          <a:spcPts val="800"/>
                        </a:spcAft>
                      </a:pPr>
                      <a:r>
                        <a:rPr lang="en-IN" sz="1200" kern="0">
                          <a:effectLst/>
                        </a:rPr>
                        <a:t>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EC</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1348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1368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1287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1297.5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1301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6955288"/>
                  </a:ext>
                </a:extLst>
              </a:tr>
              <a:tr h="219609">
                <a:tc>
                  <a:txBody>
                    <a:bodyPr/>
                    <a:lstStyle/>
                    <a:p>
                      <a:pPr algn="ctr">
                        <a:lnSpc>
                          <a:spcPct val="107000"/>
                        </a:lnSpc>
                        <a:spcAft>
                          <a:spcPts val="800"/>
                        </a:spcAft>
                      </a:pPr>
                      <a:r>
                        <a:rPr lang="en-IN" sz="1200" kern="0">
                          <a:effectLst/>
                        </a:rPr>
                        <a: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200" kern="0">
                          <a:effectLst/>
                        </a:rPr>
                        <a:t>No units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5">
                  <a:txBody>
                    <a:bodyPr/>
                    <a:lstStyle/>
                    <a:p>
                      <a:pPr algn="l"/>
                      <a:endParaRPr lang="en-IN" sz="1100" kern="100" dirty="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endParaRPr lang="en-IN" sz="1100" kern="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579029"/>
                  </a:ext>
                </a:extLst>
              </a:tr>
              <a:tr h="219609">
                <a:tc>
                  <a:txBody>
                    <a:bodyPr/>
                    <a:lstStyle/>
                    <a:p>
                      <a:pPr algn="ctr">
                        <a:lnSpc>
                          <a:spcPct val="107000"/>
                        </a:lnSpc>
                        <a:spcAft>
                          <a:spcPts val="800"/>
                        </a:spcAft>
                      </a:pPr>
                      <a:r>
                        <a:rPr lang="en-IN" sz="1200" kern="0">
                          <a:effectLst/>
                        </a:rPr>
                        <a: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200" kern="0">
                          <a:effectLst/>
                        </a:rPr>
                        <a:t>µS/cm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endParaRPr lang="en-IN" sz="1100" kern="100">
                        <a:effectLst/>
                        <a:latin typeface="Calibri" panose="020F0502020204030204" pitchFamily="34" charset="0"/>
                        <a:cs typeface="Times New Roman" panose="02020603050405020304" pitchFamily="18" charset="0"/>
                      </a:endParaRPr>
                    </a:p>
                  </a:txBody>
                  <a:tcPr marL="68580" marR="68580" marT="0" marB="0"/>
                </a:tc>
                <a:tc>
                  <a:txBody>
                    <a:bodyPr/>
                    <a:lstStyle/>
                    <a:p>
                      <a:pPr algn="l"/>
                      <a:endParaRPr lang="en-IN" sz="1100" kern="100">
                        <a:effectLst/>
                        <a:latin typeface="Calibri" panose="020F0502020204030204" pitchFamily="34" charset="0"/>
                        <a:cs typeface="Times New Roman" panose="02020603050405020304" pitchFamily="18" charset="0"/>
                      </a:endParaRPr>
                    </a:p>
                  </a:txBody>
                  <a:tcPr marL="68580" marR="68580" marT="0" marB="0"/>
                </a:tc>
                <a:tc>
                  <a:txBody>
                    <a:bodyPr/>
                    <a:lstStyle/>
                    <a:p>
                      <a:pPr algn="l"/>
                      <a:endParaRPr lang="en-IN" sz="1100" kern="100">
                        <a:effectLst/>
                        <a:latin typeface="Calibri" panose="020F0502020204030204" pitchFamily="34" charset="0"/>
                        <a:cs typeface="Times New Roman" panose="02020603050405020304" pitchFamily="18" charset="0"/>
                      </a:endParaRPr>
                    </a:p>
                  </a:txBody>
                  <a:tcPr marL="68580" marR="68580" marT="0" marB="0"/>
                </a:tc>
                <a:tc>
                  <a:txBody>
                    <a:bodyPr/>
                    <a:lstStyle/>
                    <a:p>
                      <a:pPr algn="l"/>
                      <a:endParaRPr lang="en-IN" sz="1100" kern="100">
                        <a:effectLst/>
                        <a:latin typeface="Calibri" panose="020F0502020204030204" pitchFamily="34" charset="0"/>
                        <a:cs typeface="Times New Roman" panose="02020603050405020304" pitchFamily="18" charset="0"/>
                      </a:endParaRPr>
                    </a:p>
                  </a:txBody>
                  <a:tcPr marL="68580" marR="68580" marT="0" marB="0"/>
                </a:tc>
                <a:tc>
                  <a:txBody>
                    <a:bodyPr/>
                    <a:lstStyle/>
                    <a:p>
                      <a:pPr algn="l"/>
                      <a:endParaRPr lang="en-IN" sz="1100" kern="100">
                        <a:effectLst/>
                        <a:latin typeface="Calibri" panose="020F0502020204030204" pitchFamily="34" charset="0"/>
                        <a:cs typeface="Times New Roman" panose="02020603050405020304" pitchFamily="18" charset="0"/>
                      </a:endParaRPr>
                    </a:p>
                  </a:txBody>
                  <a:tcPr marL="68580" marR="68580" marT="0" marB="0"/>
                </a:tc>
                <a:tc>
                  <a:txBody>
                    <a:bodyPr/>
                    <a:lstStyle/>
                    <a:p>
                      <a:pPr algn="l"/>
                      <a:endParaRPr lang="en-IN" sz="1100" kern="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3171951"/>
                  </a:ext>
                </a:extLst>
              </a:tr>
            </a:tbl>
          </a:graphicData>
        </a:graphic>
      </p:graphicFrame>
      <p:sp>
        <p:nvSpPr>
          <p:cNvPr id="5" name="TextBox 4">
            <a:extLst>
              <a:ext uri="{FF2B5EF4-FFF2-40B4-BE49-F238E27FC236}">
                <a16:creationId xmlns:a16="http://schemas.microsoft.com/office/drawing/2014/main" id="{33CFE419-281F-29D1-059F-ABDD65506EF4}"/>
              </a:ext>
            </a:extLst>
          </p:cNvPr>
          <p:cNvSpPr txBox="1"/>
          <p:nvPr/>
        </p:nvSpPr>
        <p:spPr>
          <a:xfrm>
            <a:off x="5895244" y="1738477"/>
            <a:ext cx="6097464" cy="342786"/>
          </a:xfrm>
          <a:prstGeom prst="rect">
            <a:avLst/>
          </a:prstGeom>
          <a:noFill/>
        </p:spPr>
        <p:txBody>
          <a:bodyPr wrap="square">
            <a:spAutoFit/>
          </a:bodyPr>
          <a:lstStyle/>
          <a:p>
            <a:pPr marL="457200" algn="ctr">
              <a:lnSpc>
                <a:spcPct val="107000"/>
              </a:lnSpc>
              <a:spcBef>
                <a:spcPts val="1200"/>
              </a:spcBef>
              <a:spcAft>
                <a:spcPts val="800"/>
              </a:spcAft>
            </a:pPr>
            <a:r>
              <a:rPr lang="en-IN" sz="1600" b="1" kern="100" dirty="0">
                <a:effectLst/>
                <a:latin typeface="Arial" panose="020B0604020202020204" pitchFamily="34" charset="0"/>
                <a:ea typeface="Calibri" panose="020F0502020204030204" pitchFamily="34" charset="0"/>
                <a:cs typeface="Arial" panose="020B0604020202020204" pitchFamily="34" charset="0"/>
              </a:rPr>
              <a:t>Table </a:t>
            </a:r>
            <a:r>
              <a:rPr lang="en-IN" sz="1600" b="1" kern="100" dirty="0" err="1">
                <a:latin typeface="Arial" panose="020B0604020202020204" pitchFamily="34" charset="0"/>
                <a:ea typeface="Calibri" panose="020F0502020204030204" pitchFamily="34" charset="0"/>
                <a:cs typeface="Arial" panose="020B0604020202020204" pitchFamily="34" charset="0"/>
              </a:rPr>
              <a:t>i</a:t>
            </a:r>
            <a:r>
              <a:rPr lang="en-IN" sz="1600" kern="100" dirty="0">
                <a:effectLst/>
                <a:latin typeface="Arial" panose="020B0604020202020204" pitchFamily="34" charset="0"/>
                <a:ea typeface="Calibri" panose="020F0502020204030204" pitchFamily="34" charset="0"/>
                <a:cs typeface="Arial" panose="020B0604020202020204" pitchFamily="34" charset="0"/>
              </a:rPr>
              <a:t> Chemical Analysis on wastewater</a:t>
            </a:r>
          </a:p>
        </p:txBody>
      </p:sp>
    </p:spTree>
    <p:extLst>
      <p:ext uri="{BB962C8B-B14F-4D97-AF65-F5344CB8AC3E}">
        <p14:creationId xmlns:p14="http://schemas.microsoft.com/office/powerpoint/2010/main" val="185154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E08F5A-6810-6FA3-E78D-2796897DB4A5}"/>
              </a:ext>
            </a:extLst>
          </p:cNvPr>
          <p:cNvSpPr>
            <a:spLocks noGrp="1"/>
          </p:cNvSpPr>
          <p:nvPr>
            <p:ph idx="1"/>
          </p:nvPr>
        </p:nvSpPr>
        <p:spPr>
          <a:xfrm>
            <a:off x="571500" y="509954"/>
            <a:ext cx="10782300" cy="5667009"/>
          </a:xfrm>
        </p:spPr>
        <p:txBody>
          <a:bodyPr>
            <a:normAutofit/>
          </a:bodyPr>
          <a:lstStyle/>
          <a:p>
            <a:r>
              <a:rPr lang="en-IN" sz="1800" dirty="0">
                <a:latin typeface="Arial" panose="020B0604020202020204" pitchFamily="34" charset="0"/>
                <a:cs typeface="Arial" panose="020B0604020202020204" pitchFamily="34" charset="0"/>
              </a:rPr>
              <a:t>Concrete properties</a:t>
            </a:r>
          </a:p>
        </p:txBody>
      </p:sp>
    </p:spTree>
    <p:extLst>
      <p:ext uri="{BB962C8B-B14F-4D97-AF65-F5344CB8AC3E}">
        <p14:creationId xmlns:p14="http://schemas.microsoft.com/office/powerpoint/2010/main" val="1356581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02F28A-3386-638E-E0C1-EFD72BE45FF9}"/>
              </a:ext>
            </a:extLst>
          </p:cNvPr>
          <p:cNvSpPr>
            <a:spLocks noGrp="1"/>
          </p:cNvSpPr>
          <p:nvPr>
            <p:ph idx="1"/>
          </p:nvPr>
        </p:nvSpPr>
        <p:spPr>
          <a:xfrm>
            <a:off x="729762" y="659423"/>
            <a:ext cx="10624038" cy="5517540"/>
          </a:xfrm>
        </p:spPr>
        <p:txBody>
          <a:bodyPr>
            <a:normAutofit/>
          </a:bodyPr>
          <a:lstStyle/>
          <a:p>
            <a:r>
              <a:rPr lang="en-IN" sz="2400" dirty="0">
                <a:latin typeface="Arial" panose="020B0604020202020204" pitchFamily="34" charset="0"/>
                <a:cs typeface="Arial" panose="020B0604020202020204" pitchFamily="34" charset="0"/>
              </a:rPr>
              <a:t>Strength properties</a:t>
            </a:r>
          </a:p>
        </p:txBody>
      </p:sp>
      <p:pic>
        <p:nvPicPr>
          <p:cNvPr id="4" name="Content Placeholder 3">
            <a:extLst>
              <a:ext uri="{FF2B5EF4-FFF2-40B4-BE49-F238E27FC236}">
                <a16:creationId xmlns:a16="http://schemas.microsoft.com/office/drawing/2014/main" id="{EB6895FB-6A3E-DEF4-AA2B-F2E02C5725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7537" y="1399669"/>
            <a:ext cx="6156989" cy="4482385"/>
          </a:xfrm>
          <a:prstGeom prst="rect">
            <a:avLst/>
          </a:prstGeom>
          <a:noFill/>
          <a:ln>
            <a:noFill/>
          </a:ln>
        </p:spPr>
      </p:pic>
      <p:graphicFrame>
        <p:nvGraphicFramePr>
          <p:cNvPr id="5" name="Table 4">
            <a:extLst>
              <a:ext uri="{FF2B5EF4-FFF2-40B4-BE49-F238E27FC236}">
                <a16:creationId xmlns:a16="http://schemas.microsoft.com/office/drawing/2014/main" id="{C2CCBDE9-D896-5DF8-33C0-87848C6AAE89}"/>
              </a:ext>
            </a:extLst>
          </p:cNvPr>
          <p:cNvGraphicFramePr>
            <a:graphicFrameLocks noGrp="1"/>
          </p:cNvGraphicFramePr>
          <p:nvPr>
            <p:extLst>
              <p:ext uri="{D42A27DB-BD31-4B8C-83A1-F6EECF244321}">
                <p14:modId xmlns:p14="http://schemas.microsoft.com/office/powerpoint/2010/main" val="2478774013"/>
              </p:ext>
            </p:extLst>
          </p:nvPr>
        </p:nvGraphicFramePr>
        <p:xfrm>
          <a:off x="6684526" y="973021"/>
          <a:ext cx="5317490" cy="2292350"/>
        </p:xfrm>
        <a:graphic>
          <a:graphicData uri="http://schemas.openxmlformats.org/drawingml/2006/table">
            <a:tbl>
              <a:tblPr firstRow="1" firstCol="1" bandRow="1">
                <a:tableStyleId>{5C22544A-7EE6-4342-B048-85BDC9FD1C3A}</a:tableStyleId>
              </a:tblPr>
              <a:tblGrid>
                <a:gridCol w="727075">
                  <a:extLst>
                    <a:ext uri="{9D8B030D-6E8A-4147-A177-3AD203B41FA5}">
                      <a16:colId xmlns:a16="http://schemas.microsoft.com/office/drawing/2014/main" val="4088570032"/>
                    </a:ext>
                  </a:extLst>
                </a:gridCol>
                <a:gridCol w="2294890">
                  <a:extLst>
                    <a:ext uri="{9D8B030D-6E8A-4147-A177-3AD203B41FA5}">
                      <a16:colId xmlns:a16="http://schemas.microsoft.com/office/drawing/2014/main" val="422640752"/>
                    </a:ext>
                  </a:extLst>
                </a:gridCol>
                <a:gridCol w="2295525">
                  <a:extLst>
                    <a:ext uri="{9D8B030D-6E8A-4147-A177-3AD203B41FA5}">
                      <a16:colId xmlns:a16="http://schemas.microsoft.com/office/drawing/2014/main" val="4005689597"/>
                    </a:ext>
                  </a:extLst>
                </a:gridCol>
              </a:tblGrid>
              <a:tr h="284480">
                <a:tc>
                  <a:txBody>
                    <a:bodyPr/>
                    <a:lstStyle/>
                    <a:p>
                      <a:pPr algn="ctr">
                        <a:lnSpc>
                          <a:spcPct val="150000"/>
                        </a:lnSpc>
                        <a:spcAft>
                          <a:spcPts val="800"/>
                        </a:spcAft>
                      </a:pPr>
                      <a:r>
                        <a:rPr lang="en-IN" sz="1200" kern="100">
                          <a:effectLst/>
                        </a:rPr>
                        <a:t>S.NO</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Mix CODE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Cube - 28 days (N/mm</a:t>
                      </a:r>
                      <a:r>
                        <a:rPr lang="en-IN" sz="1200" kern="100" baseline="30000">
                          <a:effectLst/>
                        </a:rPr>
                        <a:t>2</a:t>
                      </a:r>
                      <a:r>
                        <a:rPr lang="en-IN" sz="1200" kern="100">
                          <a:effectLst/>
                        </a:rPr>
                        <a: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9290823"/>
                  </a:ext>
                </a:extLst>
              </a:tr>
              <a:tr h="292735">
                <a:tc>
                  <a:txBody>
                    <a:bodyPr/>
                    <a:lstStyle/>
                    <a:p>
                      <a:pPr algn="ctr">
                        <a:lnSpc>
                          <a:spcPct val="150000"/>
                        </a:lnSpc>
                        <a:spcAft>
                          <a:spcPts val="800"/>
                        </a:spcAft>
                      </a:pPr>
                      <a:r>
                        <a:rPr lang="en-IN" sz="1200" kern="100">
                          <a:effectLst/>
                        </a:rPr>
                        <a:t>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dirty="0">
                          <a:effectLst/>
                        </a:rPr>
                        <a:t>WW0CA0CU</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35.5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94607096"/>
                  </a:ext>
                </a:extLst>
              </a:tr>
              <a:tr h="284480">
                <a:tc>
                  <a:txBody>
                    <a:bodyPr/>
                    <a:lstStyle/>
                    <a:p>
                      <a:pPr algn="ctr">
                        <a:lnSpc>
                          <a:spcPct val="150000"/>
                        </a:lnSpc>
                        <a:spcAft>
                          <a:spcPts val="800"/>
                        </a:spcAft>
                      </a:pPr>
                      <a:r>
                        <a:rPr lang="en-IN" sz="1200" kern="100">
                          <a:effectLst/>
                        </a:rPr>
                        <a:t>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WW25CA0CU</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40.5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0884510"/>
                  </a:ext>
                </a:extLst>
              </a:tr>
              <a:tr h="284480">
                <a:tc>
                  <a:txBody>
                    <a:bodyPr/>
                    <a:lstStyle/>
                    <a:p>
                      <a:pPr algn="ctr">
                        <a:lnSpc>
                          <a:spcPct val="150000"/>
                        </a:lnSpc>
                        <a:spcAft>
                          <a:spcPts val="800"/>
                        </a:spcAft>
                      </a:pPr>
                      <a:r>
                        <a:rPr lang="en-IN" sz="1200" kern="100">
                          <a:effectLst/>
                        </a:rPr>
                        <a:t>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WW50CA0CU</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41.85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3300809"/>
                  </a:ext>
                </a:extLst>
              </a:tr>
              <a:tr h="292735">
                <a:tc>
                  <a:txBody>
                    <a:bodyPr/>
                    <a:lstStyle/>
                    <a:p>
                      <a:pPr algn="ctr">
                        <a:lnSpc>
                          <a:spcPct val="150000"/>
                        </a:lnSpc>
                        <a:spcAft>
                          <a:spcPts val="800"/>
                        </a:spcAft>
                      </a:pPr>
                      <a:r>
                        <a:rPr lang="en-IN" sz="1200" kern="100">
                          <a:effectLst/>
                        </a:rPr>
                        <a:t>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WW75CAOCU</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dirty="0">
                          <a:effectLst/>
                        </a:rPr>
                        <a:t>43</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6602027"/>
                  </a:ext>
                </a:extLst>
              </a:tr>
              <a:tr h="284480">
                <a:tc>
                  <a:txBody>
                    <a:bodyPr/>
                    <a:lstStyle/>
                    <a:p>
                      <a:pPr algn="ctr">
                        <a:lnSpc>
                          <a:spcPct val="150000"/>
                        </a:lnSpc>
                        <a:spcAft>
                          <a:spcPts val="800"/>
                        </a:spcAft>
                      </a:pPr>
                      <a:r>
                        <a:rPr lang="en-IN" sz="1200" kern="100">
                          <a:effectLst/>
                        </a:rPr>
                        <a:t>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dirty="0">
                          <a:effectLst/>
                        </a:rPr>
                        <a:t>WW100CA0CU</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36.13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386106"/>
                  </a:ext>
                </a:extLst>
              </a:tr>
              <a:tr h="284480">
                <a:tc>
                  <a:txBody>
                    <a:bodyPr/>
                    <a:lstStyle/>
                    <a:p>
                      <a:pPr algn="ctr">
                        <a:lnSpc>
                          <a:spcPct val="150000"/>
                        </a:lnSpc>
                        <a:spcAft>
                          <a:spcPts val="800"/>
                        </a:spcAft>
                      </a:pPr>
                      <a:r>
                        <a:rPr lang="en-IN" sz="1200" kern="100">
                          <a:effectLst/>
                        </a:rPr>
                        <a:t>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WW0CA100CU</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47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35807450"/>
                  </a:ext>
                </a:extLst>
              </a:tr>
              <a:tr h="284480">
                <a:tc>
                  <a:txBody>
                    <a:bodyPr/>
                    <a:lstStyle/>
                    <a:p>
                      <a:pPr algn="ctr">
                        <a:lnSpc>
                          <a:spcPct val="150000"/>
                        </a:lnSpc>
                        <a:spcAft>
                          <a:spcPts val="800"/>
                        </a:spcAft>
                      </a:pPr>
                      <a:r>
                        <a:rPr lang="en-IN" sz="1200" kern="100" dirty="0">
                          <a:effectLst/>
                        </a:rPr>
                        <a:t>7.</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WW100CA100CU</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dirty="0">
                          <a:effectLst/>
                        </a:rPr>
                        <a:t>29</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6055183"/>
                  </a:ext>
                </a:extLst>
              </a:tr>
            </a:tbl>
          </a:graphicData>
        </a:graphic>
      </p:graphicFrame>
      <p:graphicFrame>
        <p:nvGraphicFramePr>
          <p:cNvPr id="6" name="Table 5">
            <a:extLst>
              <a:ext uri="{FF2B5EF4-FFF2-40B4-BE49-F238E27FC236}">
                <a16:creationId xmlns:a16="http://schemas.microsoft.com/office/drawing/2014/main" id="{60AA052E-06B7-45AF-AACD-FE6FB6F55510}"/>
              </a:ext>
            </a:extLst>
          </p:cNvPr>
          <p:cNvGraphicFramePr>
            <a:graphicFrameLocks noGrp="1"/>
          </p:cNvGraphicFramePr>
          <p:nvPr>
            <p:extLst>
              <p:ext uri="{D42A27DB-BD31-4B8C-83A1-F6EECF244321}">
                <p14:modId xmlns:p14="http://schemas.microsoft.com/office/powerpoint/2010/main" val="1603239818"/>
              </p:ext>
            </p:extLst>
          </p:nvPr>
        </p:nvGraphicFramePr>
        <p:xfrm>
          <a:off x="6684525" y="3989553"/>
          <a:ext cx="5317489" cy="2343912"/>
        </p:xfrm>
        <a:graphic>
          <a:graphicData uri="http://schemas.openxmlformats.org/drawingml/2006/table">
            <a:tbl>
              <a:tblPr firstRow="1" firstCol="1" bandRow="1">
                <a:tableStyleId>{5C22544A-7EE6-4342-B048-85BDC9FD1C3A}</a:tableStyleId>
              </a:tblPr>
              <a:tblGrid>
                <a:gridCol w="1020040">
                  <a:extLst>
                    <a:ext uri="{9D8B030D-6E8A-4147-A177-3AD203B41FA5}">
                      <a16:colId xmlns:a16="http://schemas.microsoft.com/office/drawing/2014/main" val="3203271677"/>
                    </a:ext>
                  </a:extLst>
                </a:gridCol>
                <a:gridCol w="1944067">
                  <a:extLst>
                    <a:ext uri="{9D8B030D-6E8A-4147-A177-3AD203B41FA5}">
                      <a16:colId xmlns:a16="http://schemas.microsoft.com/office/drawing/2014/main" val="3355873118"/>
                    </a:ext>
                  </a:extLst>
                </a:gridCol>
                <a:gridCol w="2353382">
                  <a:extLst>
                    <a:ext uri="{9D8B030D-6E8A-4147-A177-3AD203B41FA5}">
                      <a16:colId xmlns:a16="http://schemas.microsoft.com/office/drawing/2014/main" val="278825792"/>
                    </a:ext>
                  </a:extLst>
                </a:gridCol>
              </a:tblGrid>
              <a:tr h="244313">
                <a:tc>
                  <a:txBody>
                    <a:bodyPr/>
                    <a:lstStyle/>
                    <a:p>
                      <a:pPr>
                        <a:lnSpc>
                          <a:spcPct val="150000"/>
                        </a:lnSpc>
                        <a:spcAft>
                          <a:spcPts val="800"/>
                        </a:spcAft>
                      </a:pPr>
                      <a:r>
                        <a:rPr lang="en-IN" sz="1200" kern="100">
                          <a:effectLst/>
                        </a:rPr>
                        <a:t>S.NO</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Mix CODE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200" kern="100">
                          <a:effectLst/>
                        </a:rPr>
                        <a:t>Cylinder – 28 days (N/mm</a:t>
                      </a:r>
                      <a:r>
                        <a:rPr lang="en-IN" sz="1200" kern="100" baseline="30000">
                          <a:effectLst/>
                        </a:rPr>
                        <a:t>2</a:t>
                      </a:r>
                      <a:r>
                        <a:rPr lang="en-IN" sz="1200" kern="100">
                          <a:effectLst/>
                        </a:rPr>
                        <a: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4979921"/>
                  </a:ext>
                </a:extLst>
              </a:tr>
              <a:tr h="617657">
                <a:tc>
                  <a:txBody>
                    <a:bodyPr/>
                    <a:lstStyle/>
                    <a:p>
                      <a:pPr algn="ctr">
                        <a:lnSpc>
                          <a:spcPct val="150000"/>
                        </a:lnSpc>
                        <a:spcAft>
                          <a:spcPts val="800"/>
                        </a:spcAft>
                      </a:pPr>
                      <a:r>
                        <a:rPr lang="en-IN" sz="1200" kern="100" dirty="0">
                          <a:effectLst/>
                        </a:rPr>
                        <a:t> </a:t>
                      </a:r>
                      <a:endParaRPr lang="en-IN" sz="1100" kern="100" dirty="0">
                        <a:effectLst/>
                      </a:endParaRPr>
                    </a:p>
                    <a:p>
                      <a:pPr algn="ctr">
                        <a:lnSpc>
                          <a:spcPct val="150000"/>
                        </a:lnSpc>
                        <a:spcAft>
                          <a:spcPts val="800"/>
                        </a:spcAft>
                      </a:pPr>
                      <a:r>
                        <a:rPr lang="en-IN" sz="1200" kern="100" dirty="0">
                          <a:effectLst/>
                        </a:rPr>
                        <a:t>1.</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dirty="0">
                          <a:effectLst/>
                        </a:rPr>
                        <a:t>WW0CAOCU</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dirty="0">
                          <a:effectLst/>
                        </a:rPr>
                        <a:t>2.9</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7942252"/>
                  </a:ext>
                </a:extLst>
              </a:tr>
              <a:tr h="244313">
                <a:tc>
                  <a:txBody>
                    <a:bodyPr/>
                    <a:lstStyle/>
                    <a:p>
                      <a:pPr algn="ctr">
                        <a:lnSpc>
                          <a:spcPct val="150000"/>
                        </a:lnSpc>
                        <a:spcAft>
                          <a:spcPts val="800"/>
                        </a:spcAft>
                      </a:pPr>
                      <a:r>
                        <a:rPr lang="en-IN" sz="1200" kern="100">
                          <a:effectLst/>
                        </a:rPr>
                        <a:t>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WW25CA0CU</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dirty="0">
                          <a:effectLst/>
                        </a:rPr>
                        <a:t>3.14</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1066008"/>
                  </a:ext>
                </a:extLst>
              </a:tr>
              <a:tr h="244313">
                <a:tc>
                  <a:txBody>
                    <a:bodyPr/>
                    <a:lstStyle/>
                    <a:p>
                      <a:pPr algn="ctr">
                        <a:lnSpc>
                          <a:spcPct val="150000"/>
                        </a:lnSpc>
                        <a:spcAft>
                          <a:spcPts val="800"/>
                        </a:spcAft>
                      </a:pPr>
                      <a:r>
                        <a:rPr lang="en-IN" sz="1200" kern="100">
                          <a:effectLst/>
                        </a:rPr>
                        <a:t>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WW50CA0CU</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3.21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0705370"/>
                  </a:ext>
                </a:extLst>
              </a:tr>
              <a:tr h="244313">
                <a:tc>
                  <a:txBody>
                    <a:bodyPr/>
                    <a:lstStyle/>
                    <a:p>
                      <a:pPr algn="ctr">
                        <a:lnSpc>
                          <a:spcPct val="150000"/>
                        </a:lnSpc>
                        <a:spcAft>
                          <a:spcPts val="800"/>
                        </a:spcAft>
                      </a:pPr>
                      <a:r>
                        <a:rPr lang="en-IN" sz="1200" kern="100">
                          <a:effectLst/>
                        </a:rPr>
                        <a:t>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WW75CA0CU</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3.04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35519449"/>
                  </a:ext>
                </a:extLst>
              </a:tr>
              <a:tr h="244313">
                <a:tc>
                  <a:txBody>
                    <a:bodyPr/>
                    <a:lstStyle/>
                    <a:p>
                      <a:pPr algn="ctr">
                        <a:lnSpc>
                          <a:spcPct val="150000"/>
                        </a:lnSpc>
                        <a:spcAft>
                          <a:spcPts val="800"/>
                        </a:spcAft>
                      </a:pPr>
                      <a:r>
                        <a:rPr lang="en-IN" sz="1200" kern="100">
                          <a:effectLst/>
                        </a:rPr>
                        <a:t>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WW100CA0CU</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2.84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7364800"/>
                  </a:ext>
                </a:extLst>
              </a:tr>
              <a:tr h="244313">
                <a:tc>
                  <a:txBody>
                    <a:bodyPr/>
                    <a:lstStyle/>
                    <a:p>
                      <a:pPr algn="ctr">
                        <a:lnSpc>
                          <a:spcPct val="150000"/>
                        </a:lnSpc>
                        <a:spcAft>
                          <a:spcPts val="800"/>
                        </a:spcAft>
                      </a:pPr>
                      <a:r>
                        <a:rPr lang="en-IN" sz="1200" kern="100">
                          <a:effectLst/>
                        </a:rPr>
                        <a:t>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WW0CA100CU</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3.25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6050582"/>
                  </a:ext>
                </a:extLst>
              </a:tr>
              <a:tr h="244313">
                <a:tc>
                  <a:txBody>
                    <a:bodyPr/>
                    <a:lstStyle/>
                    <a:p>
                      <a:pPr algn="ctr">
                        <a:lnSpc>
                          <a:spcPct val="150000"/>
                        </a:lnSpc>
                        <a:spcAft>
                          <a:spcPts val="800"/>
                        </a:spcAft>
                      </a:pPr>
                      <a:r>
                        <a:rPr lang="en-IN" sz="1200" kern="100">
                          <a:effectLst/>
                        </a:rPr>
                        <a:t>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dirty="0">
                          <a:effectLst/>
                        </a:rPr>
                        <a:t>WW100CA100CU</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dirty="0">
                          <a:effectLst/>
                        </a:rPr>
                        <a:t>1.27</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6747773"/>
                  </a:ext>
                </a:extLst>
              </a:tr>
            </a:tbl>
          </a:graphicData>
        </a:graphic>
      </p:graphicFrame>
      <p:sp>
        <p:nvSpPr>
          <p:cNvPr id="7" name="Rectangle 1">
            <a:extLst>
              <a:ext uri="{FF2B5EF4-FFF2-40B4-BE49-F238E27FC236}">
                <a16:creationId xmlns:a16="http://schemas.microsoft.com/office/drawing/2014/main" id="{2605E56C-0C35-50A1-070D-4698A839824F}"/>
              </a:ext>
            </a:extLst>
          </p:cNvPr>
          <p:cNvSpPr>
            <a:spLocks noChangeArrowheads="1"/>
          </p:cNvSpPr>
          <p:nvPr/>
        </p:nvSpPr>
        <p:spPr bwMode="auto">
          <a:xfrm>
            <a:off x="6684527" y="3563581"/>
            <a:ext cx="531749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Table iii</a:t>
            </a:r>
            <a:r>
              <a:rPr kumimoji="0" lang="en-US" alt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Split Tensile Strength of Concrete Cylinder</a:t>
            </a: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A8CECC0-19C4-7229-F12A-9A229D18B196}"/>
              </a:ext>
            </a:extLst>
          </p:cNvPr>
          <p:cNvSpPr txBox="1"/>
          <p:nvPr/>
        </p:nvSpPr>
        <p:spPr>
          <a:xfrm>
            <a:off x="6978895" y="524535"/>
            <a:ext cx="6097464" cy="33855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Table i</a:t>
            </a:r>
            <a:r>
              <a:rPr lang="en-US" altLang="en-US" sz="1600" b="1" dirty="0">
                <a:latin typeface="Arial" panose="020B0604020202020204" pitchFamily="34" charset="0"/>
                <a:ea typeface="Calibri" panose="020F0502020204030204" pitchFamily="34" charset="0"/>
                <a:cs typeface="Arial" panose="020B0604020202020204" pitchFamily="34" charset="0"/>
              </a:rPr>
              <a:t>i</a:t>
            </a:r>
            <a:r>
              <a:rPr lang="en-US" altLang="en-US" sz="1600" dirty="0">
                <a:latin typeface="Arial" panose="020B0604020202020204" pitchFamily="34" charset="0"/>
                <a:ea typeface="Calibri" panose="020F0502020204030204" pitchFamily="34" charset="0"/>
                <a:cs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Compressive strength of Concrete Cube</a:t>
            </a: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3962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850</Words>
  <Application>Microsoft Office PowerPoint</Application>
  <PresentationFormat>Widescreen</PresentationFormat>
  <Paragraphs>178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Effect of waste water on concrete mixing and curing</vt:lpstr>
      <vt:lpstr>Contents</vt:lpstr>
      <vt:lpstr>Aim and objective  </vt:lpstr>
      <vt:lpstr>Methodology</vt:lpstr>
      <vt:lpstr>Summary of the Methodology</vt:lpstr>
      <vt:lpstr>Results and discussions</vt:lpstr>
      <vt:lpstr>PowerPoint Presentation</vt:lpstr>
      <vt:lpstr>PowerPoint Presentation</vt:lpstr>
      <vt:lpstr>PowerPoint Presentation</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waste water on concrete mixing and curing</dc:title>
  <dc:creator>GUGULOTHU YAKUB</dc:creator>
  <cp:lastModifiedBy>GUGULOTHU YAKUB</cp:lastModifiedBy>
  <cp:revision>1</cp:revision>
  <dcterms:created xsi:type="dcterms:W3CDTF">2024-04-23T18:03:24Z</dcterms:created>
  <dcterms:modified xsi:type="dcterms:W3CDTF">2024-04-24T06:47:45Z</dcterms:modified>
</cp:coreProperties>
</file>