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/>
    <p:restoredTop sz="94599"/>
  </p:normalViewPr>
  <p:slideViewPr>
    <p:cSldViewPr snapToGrid="0" snapToObjects="1">
      <p:cViewPr varScale="1">
        <p:scale>
          <a:sx n="105" d="100"/>
          <a:sy n="105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B660-0D99-8742-8588-E0608DDC9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Traveling Santa 2018</a:t>
            </a:r>
            <a:br>
              <a:rPr kumimoji="1" lang="en-US" altLang="ko-KR" dirty="0"/>
            </a:br>
            <a:r>
              <a:rPr kumimoji="1" lang="en-US" altLang="ko-KR" dirty="0"/>
              <a:t>Prime Paths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48594B-9E97-6544-8F05-D30FBCED0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컴퓨터 공학과</a:t>
            </a:r>
            <a:endParaRPr kumimoji="1" lang="en-US" altLang="ko-KR" dirty="0"/>
          </a:p>
          <a:p>
            <a:r>
              <a:rPr kumimoji="1" lang="en-US" altLang="ko-KR" dirty="0"/>
              <a:t>20134893 </a:t>
            </a:r>
            <a:r>
              <a:rPr kumimoji="1" lang="ko-KR" altLang="en-US" dirty="0" err="1"/>
              <a:t>박지종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1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5565B-6D43-A74E-B87D-13A048E7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28928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latin typeface="+mn-ea"/>
                <a:ea typeface="+mn-ea"/>
              </a:rPr>
              <a:t>Traveling Santa 2018 Prime Paths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B4967-9622-8242-8AFC-FD3753FC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8528"/>
            <a:ext cx="9905998" cy="3852673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+mn-ea"/>
              </a:rPr>
              <a:t>Traveling Salesman Problem</a:t>
            </a:r>
            <a:r>
              <a:rPr kumimoji="1" lang="ko-KR" altLang="en-US" sz="2800" dirty="0">
                <a:latin typeface="+mn-ea"/>
              </a:rPr>
              <a:t>의 파생 문제</a:t>
            </a:r>
            <a:endParaRPr kumimoji="1" lang="en-US" altLang="ko-KR" sz="2800" dirty="0">
              <a:latin typeface="+mn-ea"/>
            </a:endParaRPr>
          </a:p>
          <a:p>
            <a:r>
              <a:rPr kumimoji="1" lang="ko-KR" altLang="en-US" sz="2800" dirty="0">
                <a:latin typeface="+mn-ea"/>
              </a:rPr>
              <a:t>가장 적은 비용으로 모든 좌표에 한번씩 방문하고 시작점으로 돌아와야 함</a:t>
            </a:r>
            <a:endParaRPr kumimoji="1" lang="en-US" altLang="ko-KR" sz="2800" dirty="0">
              <a:latin typeface="+mn-ea"/>
            </a:endParaRPr>
          </a:p>
          <a:p>
            <a:r>
              <a:rPr kumimoji="1" lang="en-US" altLang="ko-KR" sz="2800" dirty="0">
                <a:latin typeface="+mn-ea"/>
              </a:rPr>
              <a:t>10</a:t>
            </a:r>
            <a:r>
              <a:rPr kumimoji="1" lang="ko-KR" altLang="en-US" sz="2800" dirty="0">
                <a:latin typeface="+mn-ea"/>
              </a:rPr>
              <a:t>번째 단계마다 프라임 도시에서 출발하지 못하면 그 다음 목적지까지 도달하는데 드는 비용이 </a:t>
            </a:r>
            <a:r>
              <a:rPr kumimoji="1" lang="en-US" altLang="ko-KR" sz="2800" dirty="0">
                <a:latin typeface="+mn-ea"/>
              </a:rPr>
              <a:t>10%</a:t>
            </a:r>
            <a:r>
              <a:rPr kumimoji="1" lang="ko-KR" altLang="en-US" sz="2800" dirty="0">
                <a:latin typeface="+mn-ea"/>
              </a:rPr>
              <a:t> 증가</a:t>
            </a:r>
          </a:p>
        </p:txBody>
      </p:sp>
    </p:spTree>
    <p:extLst>
      <p:ext uri="{BB962C8B-B14F-4D97-AF65-F5344CB8AC3E}">
        <p14:creationId xmlns:p14="http://schemas.microsoft.com/office/powerpoint/2010/main" val="283239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5565B-6D43-A74E-B87D-13A048E7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28928"/>
          </a:xfrm>
        </p:spPr>
        <p:txBody>
          <a:bodyPr>
            <a:normAutofit/>
          </a:bodyPr>
          <a:lstStyle/>
          <a:p>
            <a:r>
              <a:rPr kumimoji="1" lang="ko-KR" altLang="en-US" sz="3600" dirty="0">
                <a:latin typeface="+mn-ea"/>
                <a:ea typeface="+mn-ea"/>
              </a:rPr>
              <a:t>진행상황과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B4967-9622-8242-8AFC-FD3753FC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8528"/>
            <a:ext cx="9905998" cy="3852673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+mn-ea"/>
              </a:rPr>
              <a:t>기존의 솔루션을 분석 진행 중</a:t>
            </a:r>
            <a:endParaRPr kumimoji="1" lang="en-US" altLang="ko-KR" sz="2800" dirty="0">
              <a:latin typeface="+mn-ea"/>
            </a:endParaRPr>
          </a:p>
          <a:p>
            <a:r>
              <a:rPr kumimoji="1" lang="ko-KR" altLang="en-US" sz="2800" dirty="0">
                <a:latin typeface="+mn-ea"/>
              </a:rPr>
              <a:t>탐욕 알고리즘으로 구현된 코드 </a:t>
            </a:r>
            <a:r>
              <a:rPr kumimoji="1" lang="ko-KR" altLang="en-US" sz="2800" dirty="0" err="1">
                <a:latin typeface="+mn-ea"/>
              </a:rPr>
              <a:t>분석중</a:t>
            </a:r>
            <a:endParaRPr kumimoji="1" lang="en-US" altLang="ko-KR" sz="2800" dirty="0">
              <a:latin typeface="+mn-ea"/>
            </a:endParaRPr>
          </a:p>
          <a:p>
            <a:r>
              <a:rPr kumimoji="1" lang="en-US" altLang="ko-KR" sz="2800" dirty="0">
                <a:latin typeface="+mn-ea"/>
              </a:rPr>
              <a:t>Concorde TSP Solver</a:t>
            </a:r>
            <a:r>
              <a:rPr kumimoji="1" lang="ko-KR" altLang="en-US" sz="2800" dirty="0" err="1">
                <a:latin typeface="+mn-ea"/>
              </a:rPr>
              <a:t>를</a:t>
            </a:r>
            <a:r>
              <a:rPr kumimoji="1" lang="ko-KR" altLang="en-US" sz="2800" dirty="0">
                <a:latin typeface="+mn-ea"/>
              </a:rPr>
              <a:t> 이용한 해법 탐색 중</a:t>
            </a:r>
            <a:endParaRPr kumimoji="1"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1885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17</TotalTime>
  <Words>64</Words>
  <Application>Microsoft Macintosh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Century Gothic</vt:lpstr>
      <vt:lpstr>그물</vt:lpstr>
      <vt:lpstr>Traveling Santa 2018 Prime Paths</vt:lpstr>
      <vt:lpstr>Traveling Santa 2018 Prime Paths</vt:lpstr>
      <vt:lpstr>진행상황과 계획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Santa 2018 Prime Paths</dc:title>
  <dc:subject/>
  <dc:creator>박지종</dc:creator>
  <cp:keywords/>
  <dc:description/>
  <cp:lastModifiedBy>박지종</cp:lastModifiedBy>
  <cp:revision>3</cp:revision>
  <dcterms:created xsi:type="dcterms:W3CDTF">2019-01-09T16:14:23Z</dcterms:created>
  <dcterms:modified xsi:type="dcterms:W3CDTF">2019-01-10T01:17:13Z</dcterms:modified>
  <cp:category/>
</cp:coreProperties>
</file>