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67" r:id="rId8"/>
    <p:sldId id="262" r:id="rId9"/>
    <p:sldId id="271" r:id="rId10"/>
    <p:sldId id="270" r:id="rId11"/>
    <p:sldId id="266" r:id="rId12"/>
    <p:sldId id="263" r:id="rId13"/>
    <p:sldId id="272" r:id="rId14"/>
    <p:sldId id="273" r:id="rId15"/>
    <p:sldId id="265" r:id="rId16"/>
    <p:sldId id="260" r:id="rId17"/>
    <p:sldId id="274" r:id="rId18"/>
    <p:sldId id="275" r:id="rId19"/>
    <p:sldId id="264" r:id="rId20"/>
    <p:sldId id="261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fang" id="{9B06024F-0F4D-4EEA-A374-0D2F79A37ECE}">
          <p14:sldIdLst>
            <p14:sldId id="256"/>
            <p14:sldId id="257"/>
          </p14:sldIdLst>
        </p14:section>
        <p14:section name="Konzept 1" id="{3499F188-B591-423F-B43E-F2A5A17854AB}">
          <p14:sldIdLst>
            <p14:sldId id="258"/>
            <p14:sldId id="259"/>
            <p14:sldId id="268"/>
            <p14:sldId id="269"/>
          </p14:sldIdLst>
        </p14:section>
        <p14:section name="Konzept 2" id="{82D3DFCE-9D03-4812-83B1-252373C8C1CB}">
          <p14:sldIdLst>
            <p14:sldId id="267"/>
            <p14:sldId id="262"/>
            <p14:sldId id="271"/>
            <p14:sldId id="270"/>
          </p14:sldIdLst>
        </p14:section>
        <p14:section name="Konzept 3" id="{DB53D340-CC47-4522-8FBE-905551B5018C}">
          <p14:sldIdLst>
            <p14:sldId id="266"/>
            <p14:sldId id="263"/>
            <p14:sldId id="272"/>
            <p14:sldId id="273"/>
          </p14:sldIdLst>
        </p14:section>
        <p14:section name="Konzept 4" id="{F4137148-B452-46D7-8AAB-F268D7C43A34}">
          <p14:sldIdLst>
            <p14:sldId id="265"/>
            <p14:sldId id="260"/>
            <p14:sldId id="274"/>
            <p14:sldId id="275"/>
          </p14:sldIdLst>
        </p14:section>
        <p14:section name="Konzept 5" id="{32476041-F235-4043-8266-CEEA0B601838}">
          <p14:sldIdLst>
            <p14:sldId id="264"/>
            <p14:sldId id="261"/>
            <p14:sldId id="276"/>
            <p14:sldId id="277"/>
          </p14:sldIdLst>
        </p14:section>
        <p14:section name="Ende" id="{80DDC51C-2A02-4B2A-B31F-5C5616AB5203}">
          <p14:sldIdLst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DCD57-FE0E-EFAB-FA8D-096252F21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ACEA2-8939-C709-7DD8-BDEA2CE71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56B7B-B897-6922-479C-CE9310D1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58A496-6F15-B9CF-0CF3-69A7FE6F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78DEA3-E64B-C1AC-5062-BA7B7257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522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437E47-6F67-F456-2233-12BA196A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0AE781B-20C8-769B-0B66-DECC5E0C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326A8-69CF-55A8-5140-F9D0FC4E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25A0A2-4A59-B00D-3823-1B61B863A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D8BBB3-CE1D-3D5A-5509-73508DCE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9748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6D9ABE-719F-B18A-811F-0BAC87082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FACD97-408C-8198-36DD-41A7602B2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98D51-D30F-DD47-DED2-39A3D511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E506CC-F685-EECB-EB60-7435EACF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51C30-E8B3-DE20-BF22-78C4563B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75501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C44D6E-E8FE-08B1-EA32-6A55565B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56AADB-1DAD-1E12-3185-7DC2631B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F4CBA0-826E-8260-A405-1F20742B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99DE10-03D5-637C-6BFA-4062CA07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CD8157-897B-F1C4-6047-DD3377B9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985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1F28B-1A31-40C0-9FDF-49891838A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1DB777-08BC-AB1B-0860-F3290AE94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C215E-1FFA-B62D-142B-425FAE8E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36D7F0-A029-5D90-7042-BF80565B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36740D-DFFC-98AA-56E5-BAA207CA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1986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E7404-5309-CBDC-A28B-1DBF6F95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0E621-E8E5-E3DB-18BF-0DEEE62BE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B64725-714B-245F-D181-19B94D5E0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A6811D-D1BF-8102-225D-83D9CA8A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2BD560-EA5D-E95E-6337-8EC0261F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B6B738-9926-88B4-19AF-4B12BEA8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3193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52B0FE-B16B-298C-3F16-A694DF49A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3D6ADB-798E-DF56-040D-96764ABB9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DC3E81-278B-8EDA-BBA5-EDC7FE9A5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8090B8-4A22-4F1C-7E8A-73B67798B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5A4CB89-7614-4A26-1B86-5813ADD60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528EB69-D47D-CA40-8ABE-DB3A8BF8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797DE0-F8E3-6189-6059-01CFF4F2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1D1E643-6BA2-5829-7646-01F92DD3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148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3B019-ADE9-6B8B-90B6-B04AF3EA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40D60E-524E-0043-E15F-C475B509D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909DC4A-DA70-5C9D-A217-925D0734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6C4AB7-128D-E710-3218-570504F5D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298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0FDB3F-B255-1AEE-2D6C-CB6A6D5E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2AD1C9-B0E1-6EA0-1680-28734CA2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616F2B-BCBD-D0F8-C214-FE514FD9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9481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6D5A5-A144-0B57-85AC-29802FA9F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7121B0-2AFD-F9D3-45D6-74810161C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DC3819-DD45-EBA6-289D-2962BC21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4EE6D2-5C99-4535-E8BF-FEED2A1C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3B9D01-DF65-EF2B-970B-FB0F278B1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3B4F80-9077-1A72-9DF1-CBCE642D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351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9C6DB-F75A-F437-B1F6-1B80962E4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81B92B-4734-CF3A-BE6E-0EE93E6A6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3089AC-C2A5-C008-AC34-F5360551B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B807F3-7161-1C53-D203-AD0C5D20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25680FD-2A8F-77BF-B9FD-B5C705F9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BCC336-E686-DEF2-BF8B-5197EDE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230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B51658D-72B2-8654-D001-90A1DE15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B4CF38-C14B-9895-C56E-F393702A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0B850B-E80F-F26E-0D1A-84DCB9D62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8141B-A454-42AA-A64D-33BA97883BF0}" type="datetimeFigureOut">
              <a:rPr lang="de-AT" smtClean="0"/>
              <a:t>07.11.2022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078BE7-99CE-D890-7CB1-E5465425B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D63290-E1CB-3183-97E8-6927652B5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7E42-0BCC-4C11-B227-F9398932BD5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86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9C4559-7E33-D8CC-DAF8-B5EBAA043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CFBAD8-94A7-FF7C-76E4-ABA453C8D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de-DE" dirty="0"/>
              <a:t>Meilenstein</a:t>
            </a:r>
          </a:p>
          <a:p>
            <a:r>
              <a:rPr lang="de-DE" dirty="0"/>
              <a:t>Konrad, Schauer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76341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FD14829-D68C-B905-2527-B0E16F2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Pro/Kontra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F25CF39-B861-5A24-3BCC-A55B00B5A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633841-9532-75E4-067C-8CA99A7597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4FFFADB-5882-4A9C-591D-616E26C12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Kontra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5B959AEF-E003-B324-90C6-E010D13A6B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19950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31AD48-1797-6585-73E8-20066AE0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3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179F1-0874-08D3-E9CD-082B7F90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Bexi</a:t>
            </a:r>
            <a:r>
              <a:rPr lang="de-DE" dirty="0"/>
              <a:t> 3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1084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0069F8-3544-4E9B-04CE-6C1CCBD1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CAD-Modell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F6EBDC-835E-CBD7-A69B-E3FE3DD5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6394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01057-6198-1611-19D0-46705BEA7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Kostenvoranschlag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F7A216-4CD2-9CD5-267F-0790C818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092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AA5D009-EEE1-86FA-5A8B-6B0AEE2F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Pro/Kontra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EF4E59-2BAB-0552-06E1-6A1C4D2A5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D1CF5C-8BF8-5184-1494-2FC219EDD3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8AE6670-8BD1-1CF3-5AD5-D156163E3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Kontra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F33D7896-4FF8-0D4A-083F-1E05C414B1F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6817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66431A-E2F6-1C38-D986-F503E352B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4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35C064-C8C6-CDBF-7158-ADFB2E99D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Koni 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8736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CFC993-6EC7-7940-247D-71DB0824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CAD-Modell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085BD5-F91F-410D-118E-F749A1936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4729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3953D-D2E3-13A4-B82B-FE3B2638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Kostenvoranschlag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F7B4B2-5654-2963-5229-36B59679D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71948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106049A-CE9E-3BEF-E98E-F120BD0E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Pro/Kontra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EA60B2-AC2F-9386-CC2A-4E6EA5A4B1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83473C-F230-8429-0171-3B36E47E74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Einfache Handhabung</a:t>
            </a:r>
          </a:p>
          <a:p>
            <a:r>
              <a:rPr lang="de-DE" dirty="0"/>
              <a:t>Leistung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901BFF3-F3C3-F55C-C0D2-912A0F0F7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Kontra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AA927AF4-ED61-8547-5F19-CA44690717E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Optik</a:t>
            </a:r>
          </a:p>
          <a:p>
            <a:r>
              <a:rPr lang="de-DE" dirty="0"/>
              <a:t>Aufwendig</a:t>
            </a:r>
          </a:p>
          <a:p>
            <a:r>
              <a:rPr lang="de-DE" dirty="0"/>
              <a:t>Teuer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21909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FBCA5-B626-C768-50E6-4D4A3DA63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5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15AF3-68C2-4814-8588-F37D746ED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Koni 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60218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0C09A9-A344-EFF7-A268-B5A949A1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Ausgangslage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3B3413-8068-33E9-0229-F401A8983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72248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10ADAC-EBE0-00DB-F271-CE53CE67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CAD-Modell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E4618E-2D84-7622-4586-30284FC9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0339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356E1-5719-A38B-E963-AA8E849D1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Kostenvoranschlag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DC477E-AE88-47A1-D163-FDA78FF98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52552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B7CDDA6-F2AA-1025-DEE0-0E1CBAC7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Pro/Kontra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F1EA24-32AD-4B17-EB82-178AA34E2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C55B35-C165-C1C5-79ED-4B69A1372E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Optik</a:t>
            </a:r>
          </a:p>
          <a:p>
            <a:r>
              <a:rPr lang="de-DE" dirty="0"/>
              <a:t>Keine Beeinträchtigung</a:t>
            </a:r>
          </a:p>
          <a:p>
            <a:r>
              <a:rPr lang="de-DE" dirty="0"/>
              <a:t>Zukaufteil</a:t>
            </a:r>
          </a:p>
          <a:p>
            <a:r>
              <a:rPr lang="de-DE" dirty="0"/>
              <a:t>Montage (einfach)</a:t>
            </a:r>
          </a:p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73C319E-E158-FADC-51EC-98568CFB3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Kontra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D55268CA-49DE-85A6-BF51-9EEDDB32EF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Teuer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962806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693D278E-C23A-FDCF-DE52-B5CEC1185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Danke für die Aufmerksamkeit</a:t>
            </a:r>
            <a:endParaRPr lang="de-AT" dirty="0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C6D621D0-B99D-C53E-D92E-08C9673AFC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Konrad, Schauer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2814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A7EDAD-F615-2993-D5E0-DFB1C53F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1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CBAED8-CFB6-4E79-5CDF-B365E1D76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Bexi</a:t>
            </a:r>
            <a:r>
              <a:rPr lang="de-DE" dirty="0"/>
              <a:t> 1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9461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452150-4269-7B13-7FB7-8E058BDC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CAD-Modell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5A0325-AC8F-8623-7B44-DF5B5E691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8434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F034F-286B-B79E-B76C-FC1CB696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Kostenvoranschlag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EE06D6-7799-CBD8-8163-7FF0CF6A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135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5BC1D6F-5B84-1EDC-556F-7EE944520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Pro/Kontra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6C6481-B320-DDCA-16AE-C31C9A77F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Pro</a:t>
            </a:r>
            <a:endParaRPr lang="de-AT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AE90F2-9674-8E71-8C05-5FBAB0514B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885A37-82FD-97F6-FB8E-D7E4FFB9E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Kontra</a:t>
            </a:r>
            <a:endParaRPr lang="de-AT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4626C2C4-3C84-171E-B54D-D0FD18A4CF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089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DEA8E-DCA0-B244-DBA9-0272B17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Konzept 2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ED5AE-60B4-651A-2B13-5F57DBBE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Bexi</a:t>
            </a:r>
            <a:r>
              <a:rPr lang="de-DE" dirty="0"/>
              <a:t> 2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1838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ACDDD-84D9-CED7-EAE1-72167CD1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CAD-Modell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AFD977-7E43-B1DD-4183-586A8420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846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1C4804-DF2B-D485-9826-DB1F3647E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Kostenvoranschlag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45E72-B130-C8E8-2871-A6DD1E4CC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44565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51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</vt:lpstr>
      <vt:lpstr>Konzepte</vt:lpstr>
      <vt:lpstr>Ausgangslage</vt:lpstr>
      <vt:lpstr>Konzept 1</vt:lpstr>
      <vt:lpstr>CAD-Modell</vt:lpstr>
      <vt:lpstr>Kostenvoranschlag</vt:lpstr>
      <vt:lpstr>Pro/Kontra</vt:lpstr>
      <vt:lpstr>Konzept 2</vt:lpstr>
      <vt:lpstr>CAD-Modell</vt:lpstr>
      <vt:lpstr>Kostenvoranschlag</vt:lpstr>
      <vt:lpstr>Pro/Kontra</vt:lpstr>
      <vt:lpstr>Konzept 3</vt:lpstr>
      <vt:lpstr>CAD-Modell</vt:lpstr>
      <vt:lpstr>Kostenvoranschlag</vt:lpstr>
      <vt:lpstr>Pro/Kontra</vt:lpstr>
      <vt:lpstr>Konzept 4</vt:lpstr>
      <vt:lpstr>CAD-Modell</vt:lpstr>
      <vt:lpstr>Kostenvoranschlag</vt:lpstr>
      <vt:lpstr>Pro/Kontra</vt:lpstr>
      <vt:lpstr>Konzept 5</vt:lpstr>
      <vt:lpstr>CAD-Modell</vt:lpstr>
      <vt:lpstr>Kostenvoranschlag</vt:lpstr>
      <vt:lpstr>Pro/Kontra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</dc:title>
  <dc:creator>Jonas Konrad</dc:creator>
  <cp:lastModifiedBy>Jonas Konrad</cp:lastModifiedBy>
  <cp:revision>4</cp:revision>
  <dcterms:created xsi:type="dcterms:W3CDTF">2022-11-07T20:37:41Z</dcterms:created>
  <dcterms:modified xsi:type="dcterms:W3CDTF">2022-11-07T21:03:32Z</dcterms:modified>
</cp:coreProperties>
</file>