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3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0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CE13D-BBB7-EFAD-0F18-6DB9536F0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02C0F5-9BAF-C638-F017-0B031FD8A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F47C4-2564-D78F-6526-4C3766A77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390DE-E156-7840-276F-A54745D9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06CF5-153F-810F-52B9-2CFD3DD1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0973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62EC4C-3A65-679E-DBC2-8079A016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68538D-DB16-538D-D0F2-9A36F2EE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98A601-7EB8-9A5D-F454-08B9AA85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42615-4C27-184E-3316-C3C1DDE3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C908EA-53B0-442A-90A4-17040989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214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047BCC-6F8C-201B-31BE-59EECE1D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1A25728-2CE7-6EC6-40F8-006610AC9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32CFA9-95B5-45F2-C0DD-054AFB3F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66ACA8-4329-1FBA-21CC-F74B00102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AE8038-EBFB-AB06-7B8D-1CF86E1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4853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9B45E-AFFD-CEE5-39B2-12CBC146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43829-B796-F30F-2A90-F1D0FB72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F87B70-92E3-27E6-B247-A135650A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B9AC0-A7E4-0B7A-D845-91942894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793D1-82F7-8527-B40B-F98862D7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236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0B273-1975-DD31-8C9C-5227130E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4EAA8-AEAD-AB94-15CD-4254FB0D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129C59-3B5C-D613-2623-56B5A182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F03096-4551-AE86-5577-7B25E8D2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5D055F-0D69-15F5-73AA-9A5638DC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71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268B1-7D30-2AAE-E6C4-8F505A5C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81206-23B6-43F2-0D64-E9CD66528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89297E-8166-8BD4-A06A-207BE420C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8DDF44-679D-198F-A2F7-8F99E8E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CA26D-05EA-EF9B-816F-9F737E67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6DF85A-EC21-64CF-CB43-2F4CE837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497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E3EEE-4E30-A4E6-9209-497D19966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D5CB43-D157-714B-4DA4-8C31066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51C5C8-2070-0943-B222-18143789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84EBEC-B9C4-12CF-61B5-39F8C774A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B62AB71-BEBA-A898-8851-3BCDB754A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45D088-B8A2-0542-B0B4-569C023E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009A1A-C25B-013D-FB13-29613CE8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7A3CBD-6073-6785-15A3-C13CA5BC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43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9ACD5-E9A5-5E6D-CDA7-35EB11EA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CF3661-AA24-BD84-4109-4AE019DD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FD1A21E-1BE9-183A-6B39-0B05E50D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9333B-F210-FFF4-279B-0911966D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96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FEF18C-6D12-0A26-1D5F-7A586D4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A76D48-6D32-E84E-D921-6C199FD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5409E6-FF46-3B8F-210B-510D552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42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EA957-6AE5-1594-6205-7010627E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F23F46-8162-4BFC-3B36-B79F2533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26E648-BCDE-DDEA-9FD5-E9CAF709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953EC-0FF4-8C61-D71F-34282756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34EF22-9B97-01E3-510E-5704B1D9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D6271-89C2-BE14-67CE-05E7C5CB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961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BF5487-19A2-8197-C294-5202BF9B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9B266E-A195-105D-34F2-391F06F03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824AE4-56B8-95CA-BE5D-141DC7F1A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46A6B-313A-C255-36EB-0F8C22D6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27299E-3052-84EB-74B6-D40C4C8F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0FAAF-3CED-E6C3-C052-0F831C2D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05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200679-5D07-DF52-E047-EEB9279C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00AC43-1107-46F8-2471-C2605061C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7F993D-9485-D407-63E6-FD63365AA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44A8-8A49-4063-818F-DF01F9C7DEC2}" type="datetimeFigureOut">
              <a:rPr lang="de-AT" smtClean="0"/>
              <a:t>04.12.2022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1D2410-340B-9717-AB22-4AB157154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D2891A-3B3F-6B6D-8C75-5F8E7537A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D2EA-ED4E-459B-B9A6-1D7F51567349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046E8BB-0BCB-E202-FE1D-287502628D86}"/>
              </a:ext>
            </a:extLst>
          </p:cNvPr>
          <p:cNvSpPr/>
          <p:nvPr userDrawn="1"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2E04BF-7847-96C6-CB3F-214131EBE3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9" name="Picture 4" descr="k-tec: Partner und Kooperationen">
            <a:extLst>
              <a:ext uri="{FF2B5EF4-FFF2-40B4-BE49-F238E27FC236}">
                <a16:creationId xmlns:a16="http://schemas.microsoft.com/office/drawing/2014/main" id="{9E67F0C0-C63A-1D58-6E6B-5766FB7DB2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C840F3F-D084-07E0-ECF7-00DE2D85E26C}"/>
              </a:ext>
            </a:extLst>
          </p:cNvPr>
          <p:cNvSpPr txBox="1"/>
          <p:nvPr userDrawn="1"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40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Wasser, draußen, Himmel, Transport enthält.">
            <a:extLst>
              <a:ext uri="{FF2B5EF4-FFF2-40B4-BE49-F238E27FC236}">
                <a16:creationId xmlns:a16="http://schemas.microsoft.com/office/drawing/2014/main" id="{08A7690B-2241-ABD7-3744-E51C4F8A62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C868C81F-E612-0AA4-C7C2-38451613B41B}"/>
              </a:ext>
            </a:extLst>
          </p:cNvPr>
          <p:cNvSpPr txBox="1">
            <a:spLocks/>
          </p:cNvSpPr>
          <p:nvPr/>
        </p:nvSpPr>
        <p:spPr>
          <a:xfrm>
            <a:off x="1026732" y="1472625"/>
            <a:ext cx="5069268" cy="1231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2.Meilenstein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EC381A-63FB-C3DE-5BCC-794C38A2E8CC}"/>
              </a:ext>
            </a:extLst>
          </p:cNvPr>
          <p:cNvSpPr txBox="1">
            <a:spLocks/>
          </p:cNvSpPr>
          <p:nvPr/>
        </p:nvSpPr>
        <p:spPr>
          <a:xfrm>
            <a:off x="8306511" y="5716173"/>
            <a:ext cx="3375889" cy="607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/>
              <a:t>Konrad J. / Schauer A.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B4CA30-5125-1A55-E6FE-62972B5280C7}"/>
              </a:ext>
            </a:extLst>
          </p:cNvPr>
          <p:cNvSpPr txBox="1"/>
          <p:nvPr/>
        </p:nvSpPr>
        <p:spPr>
          <a:xfrm>
            <a:off x="2335562" y="1804937"/>
            <a:ext cx="4787170" cy="179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latin typeface="+mj-lt"/>
                <a:ea typeface="+mj-ea"/>
                <a:cs typeface="+mj-cs"/>
              </a:defRPr>
            </a:lvl1pPr>
          </a:lstStyle>
          <a:p>
            <a:r>
              <a:rPr lang="de-AT" dirty="0"/>
              <a:t>Berechnung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11E5D66-F550-618A-F181-83B7D96C312B}"/>
              </a:ext>
            </a:extLst>
          </p:cNvPr>
          <p:cNvSpPr/>
          <p:nvPr/>
        </p:nvSpPr>
        <p:spPr>
          <a:xfrm>
            <a:off x="0" y="-1"/>
            <a:ext cx="12192000" cy="1180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94EE0C4-6E29-DD40-17B3-C4BFEB59D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63" y="136525"/>
            <a:ext cx="857074" cy="939919"/>
          </a:xfrm>
          <a:prstGeom prst="rect">
            <a:avLst/>
          </a:prstGeom>
        </p:spPr>
      </p:pic>
      <p:pic>
        <p:nvPicPr>
          <p:cNvPr id="8" name="Picture 4" descr="k-tec: Partner und Kooperationen">
            <a:extLst>
              <a:ext uri="{FF2B5EF4-FFF2-40B4-BE49-F238E27FC236}">
                <a16:creationId xmlns:a16="http://schemas.microsoft.com/office/drawing/2014/main" id="{97E5A111-4DD3-996D-AE39-20D7F0526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24" y="185738"/>
            <a:ext cx="1843099" cy="62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D1D5A48-E42A-C345-BBB9-43DDD87E0A5C}"/>
              </a:ext>
            </a:extLst>
          </p:cNvPr>
          <p:cNvSpPr txBox="1"/>
          <p:nvPr/>
        </p:nvSpPr>
        <p:spPr>
          <a:xfrm>
            <a:off x="4613910" y="67875"/>
            <a:ext cx="2964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Diplomarbeit 2021/22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Abteilung für Maschinenbau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 Maschinen und Anlagentechnik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</a:rPr>
              <a:t>5AHMBT </a:t>
            </a:r>
            <a:endParaRPr lang="de-AT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23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E9A26-2185-6098-0376-BB54B2EA0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365" y="1557687"/>
            <a:ext cx="9133268" cy="1231781"/>
          </a:xfrm>
        </p:spPr>
        <p:txBody>
          <a:bodyPr>
            <a:normAutofit fontScale="90000"/>
          </a:bodyPr>
          <a:lstStyle/>
          <a:p>
            <a:r>
              <a:rPr lang="de-AT" dirty="0"/>
              <a:t>Danke für die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14F92C-FA73-1B7E-37AF-588B8BC8D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6511" y="5716173"/>
            <a:ext cx="3375889" cy="607715"/>
          </a:xfrm>
        </p:spPr>
        <p:txBody>
          <a:bodyPr/>
          <a:lstStyle/>
          <a:p>
            <a:r>
              <a:rPr lang="de-AT"/>
              <a:t>Konrad J. / Schauer A.</a:t>
            </a:r>
            <a:endParaRPr lang="de-AT" dirty="0"/>
          </a:p>
        </p:txBody>
      </p:sp>
      <p:pic>
        <p:nvPicPr>
          <p:cNvPr id="6" name="Grafik 5" descr="Ein Bild, das Wasser, draußen, Himmel, Transport enthält.">
            <a:extLst>
              <a:ext uri="{FF2B5EF4-FFF2-40B4-BE49-F238E27FC236}">
                <a16:creationId xmlns:a16="http://schemas.microsoft.com/office/drawing/2014/main" id="{0765E8D8-0F9E-8E03-8C36-0252A02DF3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3" t="31930" r="19667" b="11674"/>
          <a:stretch/>
        </p:blipFill>
        <p:spPr>
          <a:xfrm>
            <a:off x="0" y="1174458"/>
            <a:ext cx="12192000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8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05F47F3-32CD-1BCF-DF1A-3E471D839A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AFAFB"/>
              </a:clrFrom>
              <a:clrTo>
                <a:srgbClr val="FAFAF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5439" y="1119565"/>
            <a:ext cx="8106561" cy="57384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CAE9465-6B0E-C244-137D-4C98C066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927187"/>
            <a:ext cx="10515600" cy="1325563"/>
          </a:xfrm>
        </p:spPr>
        <p:txBody>
          <a:bodyPr/>
          <a:lstStyle/>
          <a:p>
            <a:r>
              <a:rPr lang="de-AT" dirty="0"/>
              <a:t>Berechnung der Solarpaneele BB/SB 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-Modell 3">
                <a:extLst>
                  <a:ext uri="{FF2B5EF4-FFF2-40B4-BE49-F238E27FC236}">
                    <a16:creationId xmlns:a16="http://schemas.microsoft.com/office/drawing/2014/main" id="{49923322-8490-F40B-DE5E-21CDEA4C60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3927219"/>
                  </p:ext>
                </p:extLst>
              </p:nvPr>
            </p:nvGraphicFramePr>
            <p:xfrm rot="16200000">
              <a:off x="1277580" y="2005448"/>
              <a:ext cx="3233719" cy="3887332"/>
            </p:xfrm>
            <a:graphic>
              <a:graphicData uri="http://schemas.microsoft.com/office/drawing/2017/model3d">
                <am3d:model3d r:embed="rId3">
                  <am3d:spPr>
                    <a:xfrm rot="16200000">
                      <a:off x="0" y="0"/>
                      <a:ext cx="3233719" cy="3887332"/>
                    </a:xfrm>
                    <a:prstGeom prst="rect">
                      <a:avLst/>
                    </a:prstGeom>
                  </am3d:spPr>
                  <am3d:camera>
                    <am3d:pos x="0" y="0" z="550054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-17323902" dy="-6310253" dz="7103959"/>
                    <am3d:scale>
                      <am3d:sx n="1000000" d="1000000"/>
                      <am3d:sy n="1000000" d="1000000"/>
                      <am3d:sz n="1000000" d="1000000"/>
                    </am3d:scale>
                    <am3d:rot ax="4435417" ay="4286149" az="-641466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54186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-Modell 3">
                <a:extLst>
                  <a:ext uri="{FF2B5EF4-FFF2-40B4-BE49-F238E27FC236}">
                    <a16:creationId xmlns:a16="http://schemas.microsoft.com/office/drawing/2014/main" id="{49923322-8490-F40B-DE5E-21CDEA4C60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1277580" y="2005448"/>
                <a:ext cx="3233719" cy="38873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485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-Modell 5">
                <a:extLst>
                  <a:ext uri="{FF2B5EF4-FFF2-40B4-BE49-F238E27FC236}">
                    <a16:creationId xmlns:a16="http://schemas.microsoft.com/office/drawing/2014/main" id="{A723AA50-A264-5730-40BF-76C16F29FC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3760508"/>
                  </p:ext>
                </p:extLst>
              </p:nvPr>
            </p:nvGraphicFramePr>
            <p:xfrm rot="16200000">
              <a:off x="4194068" y="1568676"/>
              <a:ext cx="2746845" cy="264685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2746845" cy="2646852"/>
                    </a:xfrm>
                    <a:prstGeom prst="rect">
                      <a:avLst/>
                    </a:prstGeom>
                  </am3d:spPr>
                  <am3d:camera>
                    <am3d:pos x="0" y="0" z="5500548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26017" d="1000000"/>
                    <am3d:preTrans dx="-17323902" dy="-6310253" dz="7103959"/>
                    <am3d:scale>
                      <am3d:sx n="1000000" d="1000000"/>
                      <am3d:sy n="1000000" d="1000000"/>
                      <am3d:sz n="1000000" d="1000000"/>
                    </am3d:scale>
                    <am3d:rot ay="1620000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-Modell 5">
                <a:extLst>
                  <a:ext uri="{FF2B5EF4-FFF2-40B4-BE49-F238E27FC236}">
                    <a16:creationId xmlns:a16="http://schemas.microsoft.com/office/drawing/2014/main" id="{A723AA50-A264-5730-40BF-76C16F29F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4194068" y="1568676"/>
                <a:ext cx="2746845" cy="2646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4864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r>
              <a:rPr lang="de-AT" dirty="0"/>
              <a:t>Dämpfer-Berechnung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D7CEAC-0D5A-8E1F-381B-7BFEEEB8B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408293"/>
            <a:ext cx="4341962" cy="5365068"/>
          </a:xfrm>
        </p:spPr>
      </p:pic>
    </p:spTree>
    <p:extLst>
      <p:ext uri="{BB962C8B-B14F-4D97-AF65-F5344CB8AC3E}">
        <p14:creationId xmlns:p14="http://schemas.microsoft.com/office/powerpoint/2010/main" val="2521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r>
              <a:rPr lang="de-AT" dirty="0"/>
              <a:t>Windkraft auf Solar-Davits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2A90E63-C92A-FCB8-4B97-0D43F750D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006" y="1408293"/>
            <a:ext cx="5278322" cy="5199541"/>
          </a:xfrm>
        </p:spPr>
      </p:pic>
    </p:spTree>
    <p:extLst>
      <p:ext uri="{BB962C8B-B14F-4D97-AF65-F5344CB8AC3E}">
        <p14:creationId xmlns:p14="http://schemas.microsoft.com/office/powerpoint/2010/main" val="16357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r>
              <a:rPr lang="de-AT" dirty="0"/>
              <a:t>Standgewicht Windgenerator &amp; Solar Reling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EF7F321-2B88-60AF-F6F2-50A2C887A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72" y="2146263"/>
            <a:ext cx="4143555" cy="450434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D21A115-1C67-BFC1-4863-459C06B19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46263"/>
            <a:ext cx="4143555" cy="44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4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r>
              <a:rPr lang="de-AT" dirty="0"/>
              <a:t>Feder-Berechnung (Solar Davits)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3F1CFD1-FDF3-CF9A-1984-11E8FB9A0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71" y="2058089"/>
            <a:ext cx="3802811" cy="4769508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E1E29F0-B634-1650-5856-ED565B429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025" y="2058089"/>
            <a:ext cx="3802811" cy="478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r>
              <a:rPr lang="de-AT" dirty="0"/>
              <a:t>Biegung </a:t>
            </a:r>
            <a:r>
              <a:rPr lang="de-AT" dirty="0" err="1"/>
              <a:t>fixierung</a:t>
            </a:r>
            <a:r>
              <a:rPr lang="de-AT" dirty="0"/>
              <a:t> Windgenerator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DEB7FD0-E9DA-3E55-1D91-49515A29D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671" y="2144353"/>
            <a:ext cx="4337649" cy="46354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A3FE5BD-4E8A-B203-C634-1A86A5B0E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047" y="2144353"/>
            <a:ext cx="4425427" cy="462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1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16B3F-CCF3-BF50-186F-B315739F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72" y="1098370"/>
            <a:ext cx="10515600" cy="1325563"/>
          </a:xfrm>
        </p:spPr>
        <p:txBody>
          <a:bodyPr/>
          <a:lstStyle/>
          <a:p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2F155-DB45-00CC-FA44-34998AF66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72" y="2506662"/>
            <a:ext cx="10515600" cy="4351338"/>
          </a:xfrm>
        </p:spPr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6350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Berechnung der Solarpaneele BB/SB </vt:lpstr>
      <vt:lpstr>PowerPoint-Präsentation</vt:lpstr>
      <vt:lpstr>Dämpfer-Berechnung</vt:lpstr>
      <vt:lpstr>Windkraft auf Solar-Davits</vt:lpstr>
      <vt:lpstr>Standgewicht Windgenerator &amp; Solar Reling</vt:lpstr>
      <vt:lpstr>Feder-Berechnung (Solar Davits)</vt:lpstr>
      <vt:lpstr>Biegung fixierung Windgenerator</vt:lpstr>
      <vt:lpstr>PowerPoint-Präsentation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Schauer Alexander</dc:creator>
  <cp:lastModifiedBy>Jonas Konrad</cp:lastModifiedBy>
  <cp:revision>5</cp:revision>
  <dcterms:created xsi:type="dcterms:W3CDTF">2022-12-01T10:41:52Z</dcterms:created>
  <dcterms:modified xsi:type="dcterms:W3CDTF">2022-12-04T14:55:56Z</dcterms:modified>
</cp:coreProperties>
</file>