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9" r:id="rId14"/>
    <p:sldId id="267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253C6-46D6-7EAB-F560-4FAF2C10C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21704A-5056-FF16-CD99-24CFE3C43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1D64F6-84C6-74E4-D2FD-F5F56353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96BC-6785-40C6-A663-572A6E0B52D7}" type="datetimeFigureOut">
              <a:rPr lang="de-AT" smtClean="0"/>
              <a:t>22.02.2023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36B137-DB1F-AE90-96D9-9782C709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1096FA-4531-D73C-DAEB-F078737E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CAB-B8AA-4E99-943F-5DD8A44E62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059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B447E0-1991-C352-1CE5-C49B9709B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0842E11-1F00-2C35-D70D-127C1249D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4B4F2D-7B37-F764-5070-7A23DEBCF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96BC-6785-40C6-A663-572A6E0B52D7}" type="datetimeFigureOut">
              <a:rPr lang="de-AT" smtClean="0"/>
              <a:t>22.02.2023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B6A11F-046C-1A52-0B66-BB80A48C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5AD3B1-5922-089B-8BE7-07FDCAF4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CAB-B8AA-4E99-943F-5DD8A44E62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618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087CAA0-BE40-6A19-A14A-2E4958DF1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DAECF3-A3DA-C0F0-BE28-ED3D9C1F6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1851F2-FBEF-0496-2D87-0C490B4DD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96BC-6785-40C6-A663-572A6E0B52D7}" type="datetimeFigureOut">
              <a:rPr lang="de-AT" smtClean="0"/>
              <a:t>22.02.2023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64F7B3-BDB1-B907-A967-1D38E226C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56BF07-73FB-5B77-1CC0-8BDF9953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CAB-B8AA-4E99-943F-5DD8A44E62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440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6F8E0-84C0-016E-6648-25C507C0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8F5D6D-E476-4CF0-D6EC-0A52702DA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046233-81C4-4423-5D19-4FEA8E16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96BC-6785-40C6-A663-572A6E0B52D7}" type="datetimeFigureOut">
              <a:rPr lang="de-AT" smtClean="0"/>
              <a:t>22.02.2023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7691AB-F774-4E55-07E9-30B240E0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BA26AD-5EEE-9BF6-3CE8-FD2FD7F9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CAB-B8AA-4E99-943F-5DD8A44E62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4854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9F47D-2A05-1E03-0195-AA21762EC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22B9E8-B67B-7A9D-5F30-D8679B524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B83764-3727-8CC7-31A2-7039C9085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96BC-6785-40C6-A663-572A6E0B52D7}" type="datetimeFigureOut">
              <a:rPr lang="de-AT" smtClean="0"/>
              <a:t>22.02.2023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F45F95-0A11-678F-0487-D5B3552D9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521291-DCA2-46DE-8880-FD68BA29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CAB-B8AA-4E99-943F-5DD8A44E62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99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99024-FCF1-7BD3-AF54-CBCAE330B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F5AA22-5E0D-677E-513F-A49388E2B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014C13-D637-4225-7917-0CC47DD44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819F56-85E0-35B1-8A72-195BDF63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96BC-6785-40C6-A663-572A6E0B52D7}" type="datetimeFigureOut">
              <a:rPr lang="de-AT" smtClean="0"/>
              <a:t>22.02.2023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BA6FD6-58B4-4F99-9CF0-3BB8AC90A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6EC95F-850F-5949-20D7-8E4EFB9C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CAB-B8AA-4E99-943F-5DD8A44E62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822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758668-EFBC-53B9-FA6D-0521D00F5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AD0CBF-8A53-8890-B221-2D0B2DA7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84D5E7-4EBE-1E6E-78BE-B1A2BDE34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E0797D0-4F6E-D957-5713-E127A0E68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A7659ED-0F82-DB70-A4D6-4031846A4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016F8A1-9FF4-A47D-0E99-721FC9CA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96BC-6785-40C6-A663-572A6E0B52D7}" type="datetimeFigureOut">
              <a:rPr lang="de-AT" smtClean="0"/>
              <a:t>22.02.2023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A45429D-C1EB-F6F8-9A96-7B024954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BD4E30E-8694-6268-84FE-8001917B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CAB-B8AA-4E99-943F-5DD8A44E62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005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76EAA-4F48-F590-BC95-1EC585FE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DD57FA-57B8-4608-B0C9-211453111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96BC-6785-40C6-A663-572A6E0B52D7}" type="datetimeFigureOut">
              <a:rPr lang="de-AT" smtClean="0"/>
              <a:t>22.02.2023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A53E8E-0809-C454-4A7F-B14C5C029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75BE0E-3E8F-7051-1DFC-95F596AC9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CAB-B8AA-4E99-943F-5DD8A44E62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7178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8514BF-640B-9F3D-1F7D-87FF2BC43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96BC-6785-40C6-A663-572A6E0B52D7}" type="datetimeFigureOut">
              <a:rPr lang="de-AT" smtClean="0"/>
              <a:t>22.02.2023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C08B7F7-3ABE-0B60-B78F-21624BA1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58159F-69AD-AD67-659E-7B6BBE71E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CAB-B8AA-4E99-943F-5DD8A44E62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054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DB2CE-F20F-03CB-DF6C-FBDCC7315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FFA409-7371-BDC1-00FD-63B809B7D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3DC15C-115B-CAE6-5E4D-685481BFE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FF4C6F-3AE7-DD43-5BF9-D205186D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96BC-6785-40C6-A663-572A6E0B52D7}" type="datetimeFigureOut">
              <a:rPr lang="de-AT" smtClean="0"/>
              <a:t>22.02.2023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9550E5-3F69-AA7E-5102-D5F86B84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D144A6-E414-13FD-3AB4-F2E11EA1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CAB-B8AA-4E99-943F-5DD8A44E62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973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EC523B-0C4B-C6A8-0DA5-39D100836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09D6DA8-4547-A8CD-CA99-7E9FCE64E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5FE0B3-9EF8-9A0D-9672-31806D6DA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E70D7E-1331-000C-9CC7-958D1E14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96BC-6785-40C6-A663-572A6E0B52D7}" type="datetimeFigureOut">
              <a:rPr lang="de-AT" smtClean="0"/>
              <a:t>22.02.2023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9EA263-DAE2-28C1-4BAF-BC2D5124A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54168A-9782-FE98-C0C1-2137757E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CAB-B8AA-4E99-943F-5DD8A44E62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954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F3530ED-72AB-D02A-570F-8722FA505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59FA7D-0078-789B-5C63-9931E798D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C1BB39-F677-1644-2DD5-428A46EC2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596BC-6785-40C6-A663-572A6E0B52D7}" type="datetimeFigureOut">
              <a:rPr lang="de-AT" smtClean="0"/>
              <a:t>22.02.2023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7A6250-661C-3880-2234-AD9C23647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3842EA-8A83-33F1-73A0-60D3D3F6C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93CAB-B8AA-4E99-943F-5DD8A44E62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91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microsoft.com/office/2017/06/relationships/model3d" Target="../media/model3d8.glb"/><Relationship Id="rId1" Type="http://schemas.openxmlformats.org/officeDocument/2006/relationships/slideLayout" Target="../slideLayouts/slideLayout2.xml"/><Relationship Id="rId6" Type="http://schemas.microsoft.com/office/2017/06/relationships/model3d" Target="../media/model3d7.glb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microsoft.com/office/2017/06/relationships/model3d" Target="../media/model3d9.glb"/><Relationship Id="rId1" Type="http://schemas.openxmlformats.org/officeDocument/2006/relationships/slideLayout" Target="../slideLayouts/slideLayout2.xml"/><Relationship Id="rId6" Type="http://schemas.microsoft.com/office/2017/06/relationships/model3d" Target="../media/model3d8.glb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microsoft.com/office/2017/06/relationships/model3d" Target="../media/model3d9.glb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5.png"/><Relationship Id="rId2" Type="http://schemas.microsoft.com/office/2017/06/relationships/model3d" Target="../media/model3d10.glb"/><Relationship Id="rId1" Type="http://schemas.openxmlformats.org/officeDocument/2006/relationships/slideLayout" Target="../slideLayouts/slideLayout2.xml"/><Relationship Id="rId6" Type="http://schemas.microsoft.com/office/2017/06/relationships/model3d" Target="../media/model3d9.glb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7/06/relationships/model3d" Target="../media/model3d10.glb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microsoft.com/office/2017/06/relationships/model3d" Target="../media/model3d2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microsoft.com/office/2017/06/relationships/model3d" Target="../media/model3d1.glb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17/06/relationships/model3d" Target="../media/model3d3.glb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17/06/relationships/model3d" Target="../media/model3d2.glb"/><Relationship Id="rId10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17/06/relationships/model3d" Target="../media/model3d1.glb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17/06/relationships/model3d" Target="../media/model3d2.glb"/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microsoft.com/office/2017/06/relationships/model3d" Target="../media/model3d4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microsoft.com/office/2017/06/relationships/model3d" Target="../media/model3d3.glb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17/06/relationships/model3d" Target="../media/model3d3.glb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microsoft.com/office/2017/06/relationships/model3d" Target="../media/model3d5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microsoft.com/office/2017/06/relationships/model3d" Target="../media/model3d4.glb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17/06/relationships/model3d" Target="../media/model3d4.glb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microsoft.com/office/2017/06/relationships/model3d" Target="../media/model3d6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microsoft.com/office/2017/06/relationships/model3d" Target="../media/model3d5.glb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17/06/relationships/model3d" Target="../media/model3d5.glb"/><Relationship Id="rId3" Type="http://schemas.openxmlformats.org/officeDocument/2006/relationships/image" Target="../media/image13.png"/><Relationship Id="rId7" Type="http://schemas.openxmlformats.org/officeDocument/2006/relationships/image" Target="../media/image3.png"/><Relationship Id="rId2" Type="http://schemas.microsoft.com/office/2017/06/relationships/model3d" Target="../media/model3d7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microsoft.com/office/2017/06/relationships/model3d" Target="../media/model3d6.glb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17/06/relationships/model3d" Target="../media/model3d6.glb"/><Relationship Id="rId3" Type="http://schemas.openxmlformats.org/officeDocument/2006/relationships/image" Target="../media/image14.png"/><Relationship Id="rId7" Type="http://schemas.openxmlformats.org/officeDocument/2006/relationships/image" Target="../media/image3.png"/><Relationship Id="rId2" Type="http://schemas.microsoft.com/office/2017/06/relationships/model3d" Target="../media/model3d8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microsoft.com/office/2017/06/relationships/model3d" Target="../media/model3d7.glb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Wasser, draußen, Himmel, Transport enthält.">
            <a:extLst>
              <a:ext uri="{FF2B5EF4-FFF2-40B4-BE49-F238E27FC236}">
                <a16:creationId xmlns:a16="http://schemas.microsoft.com/office/drawing/2014/main" id="{8988EAA2-1B13-9539-25A0-49DDC3816C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3" t="31930" r="19667" b="11674"/>
          <a:stretch/>
        </p:blipFill>
        <p:spPr>
          <a:xfrm>
            <a:off x="-1" y="1174458"/>
            <a:ext cx="12192000" cy="568354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2F691FE-8327-9963-4CC6-AC2D6443E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6562" y="1628629"/>
            <a:ext cx="9144000" cy="2387600"/>
          </a:xfrm>
        </p:spPr>
        <p:txBody>
          <a:bodyPr/>
          <a:lstStyle/>
          <a:p>
            <a:r>
              <a:rPr lang="de-AT" dirty="0"/>
              <a:t>4.Meilenstein</a:t>
            </a:r>
            <a:br>
              <a:rPr lang="de-AT" dirty="0"/>
            </a:br>
            <a:r>
              <a:rPr lang="de-AT" dirty="0"/>
              <a:t>				2D-Zeichnungen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95CFED-838A-4A40-F251-F9B221CD8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7438" y="6071532"/>
            <a:ext cx="3089911" cy="786468"/>
          </a:xfrm>
        </p:spPr>
        <p:txBody>
          <a:bodyPr/>
          <a:lstStyle/>
          <a:p>
            <a:r>
              <a:rPr lang="de-AT" dirty="0"/>
              <a:t>Konrad J. / Schauer A.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54BD3D4-DAC5-CD4C-F46B-D7D56BC05FE7}"/>
              </a:ext>
            </a:extLst>
          </p:cNvPr>
          <p:cNvSpPr/>
          <p:nvPr/>
        </p:nvSpPr>
        <p:spPr>
          <a:xfrm>
            <a:off x="0" y="-1"/>
            <a:ext cx="12192000" cy="1180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9D19EB2-104F-C167-349B-AF66D23A4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263" y="136525"/>
            <a:ext cx="857074" cy="939919"/>
          </a:xfrm>
          <a:prstGeom prst="rect">
            <a:avLst/>
          </a:prstGeom>
        </p:spPr>
      </p:pic>
      <p:pic>
        <p:nvPicPr>
          <p:cNvPr id="8" name="Picture 4" descr="k-tec: Partner und Kooperationen">
            <a:extLst>
              <a:ext uri="{FF2B5EF4-FFF2-40B4-BE49-F238E27FC236}">
                <a16:creationId xmlns:a16="http://schemas.microsoft.com/office/drawing/2014/main" id="{B9B52EE2-6E8F-6031-5743-BD3866626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4" y="185738"/>
            <a:ext cx="1843099" cy="62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8BCF9C3-645E-A835-35E1-61B2AA139E6B}"/>
              </a:ext>
            </a:extLst>
          </p:cNvPr>
          <p:cNvSpPr txBox="1"/>
          <p:nvPr/>
        </p:nvSpPr>
        <p:spPr>
          <a:xfrm>
            <a:off x="4613910" y="67875"/>
            <a:ext cx="2964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Diplomarbeit 2022/23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Abteilung für Maschinenbau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Maschinen und Anlagentechnik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5AHMBT </a:t>
            </a:r>
            <a:endParaRPr lang="de-AT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73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33A9A-DAF0-E4D0-92CB-76A6B43C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20" y="994570"/>
            <a:ext cx="10515600" cy="1325563"/>
          </a:xfrm>
        </p:spPr>
        <p:txBody>
          <a:bodyPr/>
          <a:lstStyle/>
          <a:p>
            <a:r>
              <a:rPr lang="de-AT" dirty="0"/>
              <a:t>Standplatte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Inhaltsplatzhalter 7">
                <a:extLst>
                  <a:ext uri="{FF2B5EF4-FFF2-40B4-BE49-F238E27FC236}">
                    <a16:creationId xmlns:a16="http://schemas.microsoft.com/office/drawing/2014/main" id="{F2CFF468-95C4-FFB1-88EC-DA1EED84A9E7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88478292"/>
                  </p:ext>
                </p:extLst>
              </p:nvPr>
            </p:nvGraphicFramePr>
            <p:xfrm>
              <a:off x="566284" y="2609465"/>
              <a:ext cx="2901456" cy="248521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901456" cy="248521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8333333" d="1000000"/>
                    <am3d:preTrans dx="0" dy="-17999997" dz="8999997"/>
                    <am3d:scale>
                      <am3d:sx n="1000000" d="1000000"/>
                      <am3d:sy n="1000000" d="1000000"/>
                      <am3d:sz n="1000000" d="1000000"/>
                    </am3d:scale>
                    <am3d:rot ax="6602862" ay="-18461" az="-1074942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92885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Inhaltsplatzhalter 7">
                <a:extLst>
                  <a:ext uri="{FF2B5EF4-FFF2-40B4-BE49-F238E27FC236}">
                    <a16:creationId xmlns:a16="http://schemas.microsoft.com/office/drawing/2014/main" id="{F2CFF468-95C4-FFB1-88EC-DA1EED84A9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6284" y="2609465"/>
                <a:ext cx="2901456" cy="2485218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C601A0F7-88E1-FD83-D9CF-7E0578F288BE}"/>
              </a:ext>
            </a:extLst>
          </p:cNvPr>
          <p:cNvSpPr/>
          <p:nvPr/>
        </p:nvSpPr>
        <p:spPr>
          <a:xfrm>
            <a:off x="0" y="-1"/>
            <a:ext cx="12192000" cy="1180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329EAF-C637-97B7-6394-E2D96D7F0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263" y="136525"/>
            <a:ext cx="857074" cy="939919"/>
          </a:xfrm>
          <a:prstGeom prst="rect">
            <a:avLst/>
          </a:prstGeom>
        </p:spPr>
      </p:pic>
      <p:pic>
        <p:nvPicPr>
          <p:cNvPr id="6" name="Picture 4" descr="k-tec: Partner und Kooperationen">
            <a:extLst>
              <a:ext uri="{FF2B5EF4-FFF2-40B4-BE49-F238E27FC236}">
                <a16:creationId xmlns:a16="http://schemas.microsoft.com/office/drawing/2014/main" id="{A4B59035-CACC-83A2-8F2A-9D575A4BD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4" y="185738"/>
            <a:ext cx="1843099" cy="62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A5581B1-D9F0-E821-6218-053E59FA4D84}"/>
              </a:ext>
            </a:extLst>
          </p:cNvPr>
          <p:cNvSpPr txBox="1"/>
          <p:nvPr/>
        </p:nvSpPr>
        <p:spPr>
          <a:xfrm>
            <a:off x="4613910" y="67875"/>
            <a:ext cx="2964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Diplomarbeit 2022/23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Abteilung für Maschinenbau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Maschinen und Anlagentechnik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5AHMBT </a:t>
            </a:r>
            <a:endParaRPr lang="de-AT" sz="1600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03F60D3-04C3-9749-8E6E-34936F6334FF}"/>
              </a:ext>
            </a:extLst>
          </p:cNvPr>
          <p:cNvSpPr/>
          <p:nvPr/>
        </p:nvSpPr>
        <p:spPr>
          <a:xfrm>
            <a:off x="4761451" y="1870746"/>
            <a:ext cx="6911829" cy="428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Inhaltsplatzhalter 7">
                <a:extLst>
                  <a:ext uri="{FF2B5EF4-FFF2-40B4-BE49-F238E27FC236}">
                    <a16:creationId xmlns:a16="http://schemas.microsoft.com/office/drawing/2014/main" id="{BE5BCE6C-B8D1-4DCD-F651-A57A7968351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24893911"/>
                  </p:ext>
                </p:extLst>
              </p:nvPr>
            </p:nvGraphicFramePr>
            <p:xfrm>
              <a:off x="1410792" y="7073428"/>
              <a:ext cx="1634204" cy="3500122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1634204" cy="3500122"/>
                    </a:xfrm>
                    <a:prstGeom prst="rect">
                      <a:avLst/>
                    </a:prstGeom>
                  </am3d:spPr>
                  <am3d:camera>
                    <am3d:pos x="0" y="0" z="5194103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84931" d="1000000"/>
                    <am3d:preTrans dx="-357534" dy="7569863" dz="8334247"/>
                    <am3d:scale>
                      <am3d:sx n="1000000" d="1000000"/>
                      <am3d:sy n="1000000" d="1000000"/>
                      <am3d:sz n="1000000" d="1000000"/>
                    </am3d:scale>
                    <am3d:rot ax="-1193446" ay="4187952" az="9674716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400050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Inhaltsplatzhalter 7">
                <a:extLst>
                  <a:ext uri="{FF2B5EF4-FFF2-40B4-BE49-F238E27FC236}">
                    <a16:creationId xmlns:a16="http://schemas.microsoft.com/office/drawing/2014/main" id="{BE5BCE6C-B8D1-4DCD-F651-A57A7968351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10792" y="7073428"/>
                <a:ext cx="1634204" cy="35001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07886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Inhaltsplatzhalter 10">
                <a:extLst>
                  <a:ext uri="{FF2B5EF4-FFF2-40B4-BE49-F238E27FC236}">
                    <a16:creationId xmlns:a16="http://schemas.microsoft.com/office/drawing/2014/main" id="{FEBDB246-ABEC-D18F-7211-7D6F15D0A30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84325640"/>
                  </p:ext>
                </p:extLst>
              </p:nvPr>
            </p:nvGraphicFramePr>
            <p:xfrm>
              <a:off x="1054984" y="-3401680"/>
              <a:ext cx="2056878" cy="330881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056878" cy="3308810"/>
                    </a:xfrm>
                    <a:prstGeom prst="rect">
                      <a:avLst/>
                    </a:prstGeom>
                  </am3d:spPr>
                  <am3d:camera>
                    <am3d:pos x="0" y="0" z="5805090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283035" d="1000000"/>
                    <am3d:preTrans dx="-6706315" dy="-5963844" dz="9381048"/>
                    <am3d:scale>
                      <am3d:sx n="1000000" d="1000000"/>
                      <am3d:sy n="1000000" d="1000000"/>
                      <am3d:sz n="1000000" d="1000000"/>
                    </am3d:scale>
                    <am3d:rot ax="-8754239" ay="2295959" az="1364758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18993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Inhaltsplatzhalter 10">
                <a:extLst>
                  <a:ext uri="{FF2B5EF4-FFF2-40B4-BE49-F238E27FC236}">
                    <a16:creationId xmlns:a16="http://schemas.microsoft.com/office/drawing/2014/main" id="{FEBDB246-ABEC-D18F-7211-7D6F15D0A30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4984" y="-3401680"/>
                <a:ext cx="2056878" cy="330881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C2B33A9A-DAF0-E4D0-92CB-76A6B43C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20" y="994570"/>
            <a:ext cx="10515600" cy="1325563"/>
          </a:xfrm>
        </p:spPr>
        <p:txBody>
          <a:bodyPr/>
          <a:lstStyle/>
          <a:p>
            <a:endParaRPr lang="de-AT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601A0F7-88E1-FD83-D9CF-7E0578F288BE}"/>
              </a:ext>
            </a:extLst>
          </p:cNvPr>
          <p:cNvSpPr/>
          <p:nvPr/>
        </p:nvSpPr>
        <p:spPr>
          <a:xfrm>
            <a:off x="0" y="-1"/>
            <a:ext cx="12192000" cy="1180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329EAF-C637-97B7-6394-E2D96D7F0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263" y="136525"/>
            <a:ext cx="857074" cy="939919"/>
          </a:xfrm>
          <a:prstGeom prst="rect">
            <a:avLst/>
          </a:prstGeom>
        </p:spPr>
      </p:pic>
      <p:pic>
        <p:nvPicPr>
          <p:cNvPr id="6" name="Picture 4" descr="k-tec: Partner und Kooperationen">
            <a:extLst>
              <a:ext uri="{FF2B5EF4-FFF2-40B4-BE49-F238E27FC236}">
                <a16:creationId xmlns:a16="http://schemas.microsoft.com/office/drawing/2014/main" id="{A4B59035-CACC-83A2-8F2A-9D575A4BD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4" y="185738"/>
            <a:ext cx="1843099" cy="62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A5581B1-D9F0-E821-6218-053E59FA4D84}"/>
              </a:ext>
            </a:extLst>
          </p:cNvPr>
          <p:cNvSpPr txBox="1"/>
          <p:nvPr/>
        </p:nvSpPr>
        <p:spPr>
          <a:xfrm>
            <a:off x="4613910" y="67875"/>
            <a:ext cx="2964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Diplomarbeit 2022/23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Abteilung für Maschinenbau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Maschinen und Anlagentechnik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5AHMBT </a:t>
            </a:r>
            <a:endParaRPr lang="de-AT" sz="1600" dirty="0">
              <a:solidFill>
                <a:schemeClr val="tx1"/>
              </a:solidFill>
            </a:endParaRP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FEBB7FA-08C7-1870-C403-C96F7FDFB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9" name="Inhaltsplatzhalter 7">
                <a:extLst>
                  <a:ext uri="{FF2B5EF4-FFF2-40B4-BE49-F238E27FC236}">
                    <a16:creationId xmlns:a16="http://schemas.microsoft.com/office/drawing/2014/main" id="{C2F257F1-D0AC-87B1-99DC-922D2F8D975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87684973"/>
                  </p:ext>
                </p:extLst>
              </p:nvPr>
            </p:nvGraphicFramePr>
            <p:xfrm>
              <a:off x="518720" y="7244965"/>
              <a:ext cx="2901456" cy="2485218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2901456" cy="248521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8333333" d="1000000"/>
                    <am3d:preTrans dx="0" dy="-17999997" dz="8999997"/>
                    <am3d:scale>
                      <am3d:sx n="1000000" d="1000000"/>
                      <am3d:sy n="1000000" d="1000000"/>
                      <am3d:sz n="1000000" d="1000000"/>
                    </am3d:scale>
                    <am3d:rot ax="6602862" ay="-18461" az="-10749421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392885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9" name="Inhaltsplatzhalter 7">
                <a:extLst>
                  <a:ext uri="{FF2B5EF4-FFF2-40B4-BE49-F238E27FC236}">
                    <a16:creationId xmlns:a16="http://schemas.microsoft.com/office/drawing/2014/main" id="{C2F257F1-D0AC-87B1-99DC-922D2F8D975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8720" y="7244965"/>
                <a:ext cx="2901456" cy="248521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16761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33A9A-DAF0-E4D0-92CB-76A6B43C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20" y="994570"/>
            <a:ext cx="10515600" cy="1325563"/>
          </a:xfrm>
        </p:spPr>
        <p:txBody>
          <a:bodyPr/>
          <a:lstStyle/>
          <a:p>
            <a:r>
              <a:rPr lang="de-AT" dirty="0"/>
              <a:t>Gelenkblock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601A0F7-88E1-FD83-D9CF-7E0578F288BE}"/>
              </a:ext>
            </a:extLst>
          </p:cNvPr>
          <p:cNvSpPr/>
          <p:nvPr/>
        </p:nvSpPr>
        <p:spPr>
          <a:xfrm>
            <a:off x="0" y="-1"/>
            <a:ext cx="12192000" cy="1180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329EAF-C637-97B7-6394-E2D96D7F0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263" y="136525"/>
            <a:ext cx="857074" cy="939919"/>
          </a:xfrm>
          <a:prstGeom prst="rect">
            <a:avLst/>
          </a:prstGeom>
        </p:spPr>
      </p:pic>
      <p:pic>
        <p:nvPicPr>
          <p:cNvPr id="6" name="Picture 4" descr="k-tec: Partner und Kooperationen">
            <a:extLst>
              <a:ext uri="{FF2B5EF4-FFF2-40B4-BE49-F238E27FC236}">
                <a16:creationId xmlns:a16="http://schemas.microsoft.com/office/drawing/2014/main" id="{A4B59035-CACC-83A2-8F2A-9D575A4BD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4" y="185738"/>
            <a:ext cx="1843099" cy="62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A5581B1-D9F0-E821-6218-053E59FA4D84}"/>
              </a:ext>
            </a:extLst>
          </p:cNvPr>
          <p:cNvSpPr txBox="1"/>
          <p:nvPr/>
        </p:nvSpPr>
        <p:spPr>
          <a:xfrm>
            <a:off x="4613910" y="67875"/>
            <a:ext cx="2964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Diplomarbeit 2022/23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Abteilung für Maschinenbau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Maschinen und Anlagentechnik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5AHMBT </a:t>
            </a:r>
            <a:endParaRPr lang="de-AT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Inhaltsplatzhalter 10">
                <a:extLst>
                  <a:ext uri="{FF2B5EF4-FFF2-40B4-BE49-F238E27FC236}">
                    <a16:creationId xmlns:a16="http://schemas.microsoft.com/office/drawing/2014/main" id="{7C5B76F7-AFCB-DECE-B90D-9A752CF5380D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95248125"/>
                  </p:ext>
                </p:extLst>
              </p:nvPr>
            </p:nvGraphicFramePr>
            <p:xfrm>
              <a:off x="1157679" y="2308127"/>
              <a:ext cx="2056878" cy="3308810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2056878" cy="3308810"/>
                    </a:xfrm>
                    <a:prstGeom prst="rect">
                      <a:avLst/>
                    </a:prstGeom>
                  </am3d:spPr>
                  <am3d:camera>
                    <am3d:pos x="0" y="0" z="5805090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283035" d="1000000"/>
                    <am3d:preTrans dx="-6706315" dy="-5963844" dz="9381048"/>
                    <am3d:scale>
                      <am3d:sx n="1000000" d="1000000"/>
                      <am3d:sy n="1000000" d="1000000"/>
                      <am3d:sz n="1000000" d="1000000"/>
                    </am3d:scale>
                    <am3d:rot ax="-8754239" ay="2295959" az="1364758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418993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Inhaltsplatzhalter 10">
                <a:extLst>
                  <a:ext uri="{FF2B5EF4-FFF2-40B4-BE49-F238E27FC236}">
                    <a16:creationId xmlns:a16="http://schemas.microsoft.com/office/drawing/2014/main" id="{7C5B76F7-AFCB-DECE-B90D-9A752CF538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7679" y="2308127"/>
                <a:ext cx="2056878" cy="330881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9A0164C5-C1B0-2994-2865-84D72EBFAF7E}"/>
              </a:ext>
            </a:extLst>
          </p:cNvPr>
          <p:cNvSpPr/>
          <p:nvPr/>
        </p:nvSpPr>
        <p:spPr>
          <a:xfrm>
            <a:off x="4761451" y="1870746"/>
            <a:ext cx="6911829" cy="428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56296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9" name="Inhaltsplatzhalter 7">
                <a:extLst>
                  <a:ext uri="{FF2B5EF4-FFF2-40B4-BE49-F238E27FC236}">
                    <a16:creationId xmlns:a16="http://schemas.microsoft.com/office/drawing/2014/main" id="{766E23AE-2C93-EE62-CA4A-19EDDF20EA2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09829538"/>
                  </p:ext>
                </p:extLst>
              </p:nvPr>
            </p:nvGraphicFramePr>
            <p:xfrm>
              <a:off x="240324" y="-1903758"/>
              <a:ext cx="3428280" cy="158114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428280" cy="1581148"/>
                    </a:xfrm>
                    <a:prstGeom prst="rect">
                      <a:avLst/>
                    </a:prstGeom>
                  </am3d:spPr>
                  <am3d:camera>
                    <am3d:pos x="0" y="0" z="5179045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26017" d="1000000"/>
                    <am3d:preTrans dx="17323902" dy="-1464880" dz="7498350"/>
                    <am3d:scale>
                      <am3d:sx n="1000000" d="1000000"/>
                      <am3d:sy n="1000000" d="1000000"/>
                      <am3d:sz n="1000000" d="1000000"/>
                    </am3d:scale>
                    <am3d:rot ax="-5636395" ay="1363" az="-10780224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00049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9" name="Inhaltsplatzhalter 7">
                <a:extLst>
                  <a:ext uri="{FF2B5EF4-FFF2-40B4-BE49-F238E27FC236}">
                    <a16:creationId xmlns:a16="http://schemas.microsoft.com/office/drawing/2014/main" id="{766E23AE-2C93-EE62-CA4A-19EDDF20EA2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324" y="-1903758"/>
                <a:ext cx="3428280" cy="1581148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C2B33A9A-DAF0-E4D0-92CB-76A6B43C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20" y="994570"/>
            <a:ext cx="10515600" cy="1325563"/>
          </a:xfrm>
        </p:spPr>
        <p:txBody>
          <a:bodyPr/>
          <a:lstStyle/>
          <a:p>
            <a:endParaRPr lang="de-AT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601A0F7-88E1-FD83-D9CF-7E0578F288BE}"/>
              </a:ext>
            </a:extLst>
          </p:cNvPr>
          <p:cNvSpPr/>
          <p:nvPr/>
        </p:nvSpPr>
        <p:spPr>
          <a:xfrm>
            <a:off x="0" y="-1"/>
            <a:ext cx="12192000" cy="1180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329EAF-C637-97B7-6394-E2D96D7F0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263" y="136525"/>
            <a:ext cx="857074" cy="939919"/>
          </a:xfrm>
          <a:prstGeom prst="rect">
            <a:avLst/>
          </a:prstGeom>
        </p:spPr>
      </p:pic>
      <p:pic>
        <p:nvPicPr>
          <p:cNvPr id="6" name="Picture 4" descr="k-tec: Partner und Kooperationen">
            <a:extLst>
              <a:ext uri="{FF2B5EF4-FFF2-40B4-BE49-F238E27FC236}">
                <a16:creationId xmlns:a16="http://schemas.microsoft.com/office/drawing/2014/main" id="{A4B59035-CACC-83A2-8F2A-9D575A4BD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4" y="185738"/>
            <a:ext cx="1843099" cy="62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A5581B1-D9F0-E821-6218-053E59FA4D84}"/>
              </a:ext>
            </a:extLst>
          </p:cNvPr>
          <p:cNvSpPr txBox="1"/>
          <p:nvPr/>
        </p:nvSpPr>
        <p:spPr>
          <a:xfrm>
            <a:off x="4613910" y="67875"/>
            <a:ext cx="2964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Diplomarbeit 2022/23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Abteilung für Maschinenbau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Maschinen und Anlagentechnik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5AHMBT </a:t>
            </a:r>
            <a:endParaRPr lang="de-AT" sz="1600" dirty="0">
              <a:solidFill>
                <a:schemeClr val="tx1"/>
              </a:solidFill>
            </a:endParaRP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FEBB7FA-08C7-1870-C403-C96F7FDFB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Inhaltsplatzhalter 10">
                <a:extLst>
                  <a:ext uri="{FF2B5EF4-FFF2-40B4-BE49-F238E27FC236}">
                    <a16:creationId xmlns:a16="http://schemas.microsoft.com/office/drawing/2014/main" id="{FEF5737E-6FE8-A20E-EC0C-41CAA67CD3E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03200261"/>
                  </p:ext>
                </p:extLst>
              </p:nvPr>
            </p:nvGraphicFramePr>
            <p:xfrm>
              <a:off x="1284679" y="7057927"/>
              <a:ext cx="2056878" cy="3308810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2056878" cy="3308810"/>
                    </a:xfrm>
                    <a:prstGeom prst="rect">
                      <a:avLst/>
                    </a:prstGeom>
                  </am3d:spPr>
                  <am3d:camera>
                    <am3d:pos x="0" y="0" z="5805090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283035" d="1000000"/>
                    <am3d:preTrans dx="-6706315" dy="-5963844" dz="9381048"/>
                    <am3d:scale>
                      <am3d:sx n="1000000" d="1000000"/>
                      <am3d:sy n="1000000" d="1000000"/>
                      <am3d:sz n="1000000" d="1000000"/>
                    </am3d:scale>
                    <am3d:rot ax="-8754239" ay="2295959" az="1364758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418993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Inhaltsplatzhalter 10">
                <a:extLst>
                  <a:ext uri="{FF2B5EF4-FFF2-40B4-BE49-F238E27FC236}">
                    <a16:creationId xmlns:a16="http://schemas.microsoft.com/office/drawing/2014/main" id="{FEF5737E-6FE8-A20E-EC0C-41CAA67CD3E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4679" y="7057927"/>
                <a:ext cx="2056878" cy="330881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17086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33A9A-DAF0-E4D0-92CB-76A6B43C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20" y="994570"/>
            <a:ext cx="10515600" cy="1325563"/>
          </a:xfrm>
        </p:spPr>
        <p:txBody>
          <a:bodyPr/>
          <a:lstStyle/>
          <a:p>
            <a:r>
              <a:rPr lang="de-AT" dirty="0"/>
              <a:t>Solarpaneel Seite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Inhaltsplatzhalter 7">
                <a:extLst>
                  <a:ext uri="{FF2B5EF4-FFF2-40B4-BE49-F238E27FC236}">
                    <a16:creationId xmlns:a16="http://schemas.microsoft.com/office/drawing/2014/main" id="{FD335AE2-FDCE-65DB-7BEB-9B15674523C7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65786068"/>
                  </p:ext>
                </p:extLst>
              </p:nvPr>
            </p:nvGraphicFramePr>
            <p:xfrm>
              <a:off x="518720" y="3429000"/>
              <a:ext cx="3428280" cy="158114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428280" cy="1581148"/>
                    </a:xfrm>
                    <a:prstGeom prst="rect">
                      <a:avLst/>
                    </a:prstGeom>
                  </am3d:spPr>
                  <am3d:camera>
                    <am3d:pos x="0" y="0" z="5179045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26017" d="1000000"/>
                    <am3d:preTrans dx="17323902" dy="-1464880" dz="7498350"/>
                    <am3d:scale>
                      <am3d:sx n="1000000" d="1000000"/>
                      <am3d:sy n="1000000" d="1000000"/>
                      <am3d:sz n="1000000" d="1000000"/>
                    </am3d:scale>
                    <am3d:rot ax="-5636395" ay="1363" az="-10780224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00049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Inhaltsplatzhalter 7">
                <a:extLst>
                  <a:ext uri="{FF2B5EF4-FFF2-40B4-BE49-F238E27FC236}">
                    <a16:creationId xmlns:a16="http://schemas.microsoft.com/office/drawing/2014/main" id="{FD335AE2-FDCE-65DB-7BEB-9B15674523C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8720" y="3429000"/>
                <a:ext cx="3428280" cy="1581148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C601A0F7-88E1-FD83-D9CF-7E0578F288BE}"/>
              </a:ext>
            </a:extLst>
          </p:cNvPr>
          <p:cNvSpPr/>
          <p:nvPr/>
        </p:nvSpPr>
        <p:spPr>
          <a:xfrm>
            <a:off x="0" y="-1"/>
            <a:ext cx="12192000" cy="1180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329EAF-C637-97B7-6394-E2D96D7F0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263" y="136525"/>
            <a:ext cx="857074" cy="939919"/>
          </a:xfrm>
          <a:prstGeom prst="rect">
            <a:avLst/>
          </a:prstGeom>
        </p:spPr>
      </p:pic>
      <p:pic>
        <p:nvPicPr>
          <p:cNvPr id="6" name="Picture 4" descr="k-tec: Partner und Kooperationen">
            <a:extLst>
              <a:ext uri="{FF2B5EF4-FFF2-40B4-BE49-F238E27FC236}">
                <a16:creationId xmlns:a16="http://schemas.microsoft.com/office/drawing/2014/main" id="{A4B59035-CACC-83A2-8F2A-9D575A4BD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4" y="185738"/>
            <a:ext cx="1843099" cy="62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A5581B1-D9F0-E821-6218-053E59FA4D84}"/>
              </a:ext>
            </a:extLst>
          </p:cNvPr>
          <p:cNvSpPr txBox="1"/>
          <p:nvPr/>
        </p:nvSpPr>
        <p:spPr>
          <a:xfrm>
            <a:off x="4613910" y="67875"/>
            <a:ext cx="2964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Diplomarbeit 2022/23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Abteilung für Maschinenbau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Maschinen und Anlagentechnik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5AHMBT </a:t>
            </a:r>
            <a:endParaRPr lang="de-AT" sz="1600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7B2A888-C5AC-1D3A-1BDC-3828C6BD5C03}"/>
              </a:ext>
            </a:extLst>
          </p:cNvPr>
          <p:cNvSpPr/>
          <p:nvPr/>
        </p:nvSpPr>
        <p:spPr>
          <a:xfrm>
            <a:off x="4761451" y="1870746"/>
            <a:ext cx="6911829" cy="428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86999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Inhaltsplatzhalter 7">
                <a:extLst>
                  <a:ext uri="{FF2B5EF4-FFF2-40B4-BE49-F238E27FC236}">
                    <a16:creationId xmlns:a16="http://schemas.microsoft.com/office/drawing/2014/main" id="{00C49FAC-2E26-1F31-5671-F1CA630F228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65356791"/>
                  </p:ext>
                </p:extLst>
              </p:nvPr>
            </p:nvGraphicFramePr>
            <p:xfrm>
              <a:off x="697368" y="-3406719"/>
              <a:ext cx="2281055" cy="290834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281055" cy="2908347"/>
                    </a:xfrm>
                    <a:prstGeom prst="rect">
                      <a:avLst/>
                    </a:prstGeom>
                  </am3d:spPr>
                  <am3d:camera>
                    <am3d:pos x="0" y="0" z="7737290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820521" d="1000000"/>
                    <am3d:preTrans dx="661563034" dy="-35486906" dz="13229676"/>
                    <am3d:scale>
                      <am3d:sx n="1000000" d="1000000"/>
                      <am3d:sy n="1000000" d="1000000"/>
                      <am3d:sz n="1000000" d="1000000"/>
                    </am3d:scale>
                    <am3d:rot ax="-872810" ay="-341379" az="-10711575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85878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Inhaltsplatzhalter 7">
                <a:extLst>
                  <a:ext uri="{FF2B5EF4-FFF2-40B4-BE49-F238E27FC236}">
                    <a16:creationId xmlns:a16="http://schemas.microsoft.com/office/drawing/2014/main" id="{00C49FAC-2E26-1F31-5671-F1CA630F22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7368" y="-3406719"/>
                <a:ext cx="2281055" cy="2908347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C2B33A9A-DAF0-E4D0-92CB-76A6B43C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20" y="994570"/>
            <a:ext cx="10515600" cy="1325563"/>
          </a:xfrm>
        </p:spPr>
        <p:txBody>
          <a:bodyPr/>
          <a:lstStyle/>
          <a:p>
            <a:r>
              <a:rPr lang="de-AT" dirty="0"/>
              <a:t>Verschiedene Zeichnungen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2EF0FD-17D8-DC9B-64AE-9E5AEDD5C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680" y="2177147"/>
            <a:ext cx="10196119" cy="3999816"/>
          </a:xfrm>
        </p:spPr>
        <p:txBody>
          <a:bodyPr/>
          <a:lstStyle/>
          <a:p>
            <a:r>
              <a:rPr lang="de-AT" dirty="0"/>
              <a:t>3D Druckteile</a:t>
            </a:r>
          </a:p>
          <a:p>
            <a:r>
              <a:rPr lang="de-AT" dirty="0"/>
              <a:t>Drehteile</a:t>
            </a:r>
          </a:p>
          <a:p>
            <a:r>
              <a:rPr lang="de-AT" dirty="0"/>
              <a:t>Laser / Kantzeichnungen</a:t>
            </a:r>
          </a:p>
          <a:p>
            <a:r>
              <a:rPr lang="de-AT" dirty="0"/>
              <a:t>Schweißzeichnungen</a:t>
            </a:r>
          </a:p>
          <a:p>
            <a:r>
              <a:rPr lang="de-AT" dirty="0"/>
              <a:t>Baugruppenzeichnungen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601A0F7-88E1-FD83-D9CF-7E0578F288BE}"/>
              </a:ext>
            </a:extLst>
          </p:cNvPr>
          <p:cNvSpPr/>
          <p:nvPr/>
        </p:nvSpPr>
        <p:spPr>
          <a:xfrm>
            <a:off x="0" y="-1"/>
            <a:ext cx="12192000" cy="1180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329EAF-C637-97B7-6394-E2D96D7F0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263" y="136525"/>
            <a:ext cx="857074" cy="939919"/>
          </a:xfrm>
          <a:prstGeom prst="rect">
            <a:avLst/>
          </a:prstGeom>
        </p:spPr>
      </p:pic>
      <p:pic>
        <p:nvPicPr>
          <p:cNvPr id="6" name="Picture 4" descr="k-tec: Partner und Kooperationen">
            <a:extLst>
              <a:ext uri="{FF2B5EF4-FFF2-40B4-BE49-F238E27FC236}">
                <a16:creationId xmlns:a16="http://schemas.microsoft.com/office/drawing/2014/main" id="{A4B59035-CACC-83A2-8F2A-9D575A4BD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4" y="185738"/>
            <a:ext cx="1843099" cy="62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A5581B1-D9F0-E821-6218-053E59FA4D84}"/>
              </a:ext>
            </a:extLst>
          </p:cNvPr>
          <p:cNvSpPr txBox="1"/>
          <p:nvPr/>
        </p:nvSpPr>
        <p:spPr>
          <a:xfrm>
            <a:off x="4613910" y="67875"/>
            <a:ext cx="2964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Diplomarbeit 2022/23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Abteilung für Maschinenbau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Maschinen und Anlagentechnik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5AHMBT </a:t>
            </a:r>
            <a:endParaRPr lang="de-AT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14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Inhaltsplatzhalter 7">
                <a:extLst>
                  <a:ext uri="{FF2B5EF4-FFF2-40B4-BE49-F238E27FC236}">
                    <a16:creationId xmlns:a16="http://schemas.microsoft.com/office/drawing/2014/main" id="{EBA4AC9F-70B7-2707-4139-800840904A2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09180450"/>
                  </p:ext>
                </p:extLst>
              </p:nvPr>
            </p:nvGraphicFramePr>
            <p:xfrm>
              <a:off x="342956" y="-2842743"/>
              <a:ext cx="2899765" cy="267158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899765" cy="2671587"/>
                    </a:xfrm>
                    <a:prstGeom prst="rect">
                      <a:avLst/>
                    </a:prstGeom>
                  </am3d:spPr>
                  <am3d:camera>
                    <am3d:pos x="0" y="0" z="5440146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999999" d="1000000"/>
                    <am3d:preTrans dx="0" dy="-4583128" dz="1817999"/>
                    <am3d:scale>
                      <am3d:sx n="1000000" d="1000000"/>
                      <am3d:sy n="1000000" d="1000000"/>
                      <am3d:sz n="1000000" d="1000000"/>
                    </am3d:scale>
                    <am3d:rot ax="1435383" ay="-3104425" az="-1152317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94558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Inhaltsplatzhalter 7">
                <a:extLst>
                  <a:ext uri="{FF2B5EF4-FFF2-40B4-BE49-F238E27FC236}">
                    <a16:creationId xmlns:a16="http://schemas.microsoft.com/office/drawing/2014/main" id="{EBA4AC9F-70B7-2707-4139-800840904A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956" y="-2842743"/>
                <a:ext cx="2899765" cy="2671587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C2B33A9A-DAF0-E4D0-92CB-76A6B43C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20" y="994570"/>
            <a:ext cx="10515600" cy="1325563"/>
          </a:xfrm>
          <a:solidFill>
            <a:schemeClr val="bg1"/>
          </a:solidFill>
        </p:spPr>
        <p:txBody>
          <a:bodyPr/>
          <a:lstStyle/>
          <a:p>
            <a:r>
              <a:rPr lang="de-AT" dirty="0"/>
              <a:t>Gelenkblock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Inhaltsplatzhalter 7">
                <a:extLst>
                  <a:ext uri="{FF2B5EF4-FFF2-40B4-BE49-F238E27FC236}">
                    <a16:creationId xmlns:a16="http://schemas.microsoft.com/office/drawing/2014/main" id="{41439E3F-310F-C72A-8BF2-E536B103F0FF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03369014"/>
                  </p:ext>
                </p:extLst>
              </p:nvPr>
            </p:nvGraphicFramePr>
            <p:xfrm>
              <a:off x="1147018" y="2089435"/>
              <a:ext cx="2281055" cy="2908347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2281055" cy="2908347"/>
                    </a:xfrm>
                    <a:prstGeom prst="rect">
                      <a:avLst/>
                    </a:prstGeom>
                  </am3d:spPr>
                  <am3d:camera>
                    <am3d:pos x="0" y="0" z="7737290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820521" d="1000000"/>
                    <am3d:preTrans dx="661563034" dy="-35486906" dz="13229676"/>
                    <am3d:scale>
                      <am3d:sx n="1000000" d="1000000"/>
                      <am3d:sy n="1000000" d="1000000"/>
                      <am3d:sz n="1000000" d="1000000"/>
                    </am3d:scale>
                    <am3d:rot ax="-872810" ay="-341379" az="-10711575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385878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Inhaltsplatzhalter 7">
                <a:extLst>
                  <a:ext uri="{FF2B5EF4-FFF2-40B4-BE49-F238E27FC236}">
                    <a16:creationId xmlns:a16="http://schemas.microsoft.com/office/drawing/2014/main" id="{41439E3F-310F-C72A-8BF2-E536B103F0F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7018" y="2089435"/>
                <a:ext cx="2281055" cy="290834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C601A0F7-88E1-FD83-D9CF-7E0578F288BE}"/>
              </a:ext>
            </a:extLst>
          </p:cNvPr>
          <p:cNvSpPr/>
          <p:nvPr/>
        </p:nvSpPr>
        <p:spPr>
          <a:xfrm>
            <a:off x="0" y="-1"/>
            <a:ext cx="12192000" cy="1180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329EAF-C637-97B7-6394-E2D96D7F04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263" y="136525"/>
            <a:ext cx="857074" cy="939919"/>
          </a:xfrm>
          <a:prstGeom prst="rect">
            <a:avLst/>
          </a:prstGeom>
        </p:spPr>
      </p:pic>
      <p:pic>
        <p:nvPicPr>
          <p:cNvPr id="6" name="Picture 4" descr="k-tec: Partner und Kooperationen">
            <a:extLst>
              <a:ext uri="{FF2B5EF4-FFF2-40B4-BE49-F238E27FC236}">
                <a16:creationId xmlns:a16="http://schemas.microsoft.com/office/drawing/2014/main" id="{A4B59035-CACC-83A2-8F2A-9D575A4BD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4" y="185738"/>
            <a:ext cx="1843099" cy="62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A5581B1-D9F0-E821-6218-053E59FA4D84}"/>
              </a:ext>
            </a:extLst>
          </p:cNvPr>
          <p:cNvSpPr txBox="1"/>
          <p:nvPr/>
        </p:nvSpPr>
        <p:spPr>
          <a:xfrm>
            <a:off x="4613910" y="67875"/>
            <a:ext cx="2964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Diplomarbeit 2022/23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Abteilung für Maschinenbau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Maschinen und Anlagentechnik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5AHMBT </a:t>
            </a:r>
            <a:endParaRPr lang="de-AT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5225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28E85501-745A-26A1-C12A-85B8F63F9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829" y="1173849"/>
            <a:ext cx="3844392" cy="5752026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2" name="Inhaltsplatzhalter 7">
                <a:extLst>
                  <a:ext uri="{FF2B5EF4-FFF2-40B4-BE49-F238E27FC236}">
                    <a16:creationId xmlns:a16="http://schemas.microsoft.com/office/drawing/2014/main" id="{27866D3D-D7FD-3540-A4C1-EB54738F4D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94569378"/>
                  </p:ext>
                </p:extLst>
              </p:nvPr>
            </p:nvGraphicFramePr>
            <p:xfrm>
              <a:off x="1691239" y="-2857532"/>
              <a:ext cx="495299" cy="3105143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495299" cy="3105143"/>
                    </a:xfrm>
                    <a:prstGeom prst="rect">
                      <a:avLst/>
                    </a:prstGeom>
                  </am3d:spPr>
                  <am3d:camera>
                    <am3d:pos x="0" y="0" z="4728211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83679" d="1000000"/>
                    <am3d:preTrans dx="0" dy="18000000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6774426" ay="-1229426" az="-8421686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00049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2" name="Inhaltsplatzhalter 7">
                <a:extLst>
                  <a:ext uri="{FF2B5EF4-FFF2-40B4-BE49-F238E27FC236}">
                    <a16:creationId xmlns:a16="http://schemas.microsoft.com/office/drawing/2014/main" id="{27866D3D-D7FD-3540-A4C1-EB54738F4D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1239" y="-2857532"/>
                <a:ext cx="495299" cy="3105143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C2B33A9A-DAF0-E4D0-92CB-76A6B43C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20" y="994570"/>
            <a:ext cx="5751451" cy="1325563"/>
          </a:xfrm>
          <a:solidFill>
            <a:schemeClr val="bg1"/>
          </a:solidFill>
        </p:spPr>
        <p:txBody>
          <a:bodyPr/>
          <a:lstStyle/>
          <a:p>
            <a:r>
              <a:rPr lang="de-AT" dirty="0"/>
              <a:t>Mittiger Halter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Inhaltsplatzhalter 7">
                <a:extLst>
                  <a:ext uri="{FF2B5EF4-FFF2-40B4-BE49-F238E27FC236}">
                    <a16:creationId xmlns:a16="http://schemas.microsoft.com/office/drawing/2014/main" id="{401450C8-3DAA-791E-15E4-6D7FC38684AF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19406849"/>
                  </p:ext>
                </p:extLst>
              </p:nvPr>
            </p:nvGraphicFramePr>
            <p:xfrm>
              <a:off x="736656" y="2362746"/>
              <a:ext cx="2899765" cy="2671587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2899765" cy="2671587"/>
                    </a:xfrm>
                    <a:prstGeom prst="rect">
                      <a:avLst/>
                    </a:prstGeom>
                  </am3d:spPr>
                  <am3d:camera>
                    <am3d:pos x="0" y="0" z="5440146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999999" d="1000000"/>
                    <am3d:preTrans dx="0" dy="-4583128" dz="1817999"/>
                    <am3d:scale>
                      <am3d:sx n="1000000" d="1000000"/>
                      <am3d:sy n="1000000" d="1000000"/>
                      <am3d:sz n="1000000" d="1000000"/>
                    </am3d:scale>
                    <am3d:rot ax="1435383" ay="-3104425" az="-1152317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394558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Inhaltsplatzhalter 7">
                <a:extLst>
                  <a:ext uri="{FF2B5EF4-FFF2-40B4-BE49-F238E27FC236}">
                    <a16:creationId xmlns:a16="http://schemas.microsoft.com/office/drawing/2014/main" id="{401450C8-3DAA-791E-15E4-6D7FC38684A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6656" y="2362746"/>
                <a:ext cx="2899765" cy="267158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C601A0F7-88E1-FD83-D9CF-7E0578F288BE}"/>
              </a:ext>
            </a:extLst>
          </p:cNvPr>
          <p:cNvSpPr/>
          <p:nvPr/>
        </p:nvSpPr>
        <p:spPr>
          <a:xfrm>
            <a:off x="0" y="-1"/>
            <a:ext cx="12192000" cy="1180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329EAF-C637-97B7-6394-E2D96D7F04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263" y="136525"/>
            <a:ext cx="857074" cy="939919"/>
          </a:xfrm>
          <a:prstGeom prst="rect">
            <a:avLst/>
          </a:prstGeom>
        </p:spPr>
      </p:pic>
      <p:pic>
        <p:nvPicPr>
          <p:cNvPr id="6" name="Picture 4" descr="k-tec: Partner und Kooperationen">
            <a:extLst>
              <a:ext uri="{FF2B5EF4-FFF2-40B4-BE49-F238E27FC236}">
                <a16:creationId xmlns:a16="http://schemas.microsoft.com/office/drawing/2014/main" id="{A4B59035-CACC-83A2-8F2A-9D575A4BD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4" y="185738"/>
            <a:ext cx="1843099" cy="62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A5581B1-D9F0-E821-6218-053E59FA4D84}"/>
              </a:ext>
            </a:extLst>
          </p:cNvPr>
          <p:cNvSpPr txBox="1"/>
          <p:nvPr/>
        </p:nvSpPr>
        <p:spPr>
          <a:xfrm>
            <a:off x="4613910" y="67875"/>
            <a:ext cx="2964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Diplomarbeit 2022/23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Abteilung für Maschinenbau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Maschinen und Anlagentechnik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5AHMBT </a:t>
            </a:r>
            <a:endParaRPr lang="de-AT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Inhaltsplatzhalter 7">
                <a:extLst>
                  <a:ext uri="{FF2B5EF4-FFF2-40B4-BE49-F238E27FC236}">
                    <a16:creationId xmlns:a16="http://schemas.microsoft.com/office/drawing/2014/main" id="{166437E6-79F9-8E77-4D4A-DCF73BD8FEA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0931801"/>
                  </p:ext>
                </p:extLst>
              </p:nvPr>
            </p:nvGraphicFramePr>
            <p:xfrm>
              <a:off x="1355365" y="7017035"/>
              <a:ext cx="2281056" cy="2908346"/>
            </p:xfrm>
            <a:graphic>
              <a:graphicData uri="http://schemas.microsoft.com/office/drawing/2017/model3d">
                <am3d:model3d r:embed="rId9">
                  <am3d:spPr>
                    <a:xfrm>
                      <a:off x="0" y="0"/>
                      <a:ext cx="2281056" cy="2908346"/>
                    </a:xfrm>
                    <a:prstGeom prst="rect">
                      <a:avLst/>
                    </a:prstGeom>
                  </am3d:spPr>
                  <am3d:camera>
                    <am3d:pos x="0" y="0" z="7737290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820521" d="1000000"/>
                    <am3d:preTrans dx="661563034" dy="-35486906" dz="13229676"/>
                    <am3d:scale>
                      <am3d:sx n="1000000" d="1000000"/>
                      <am3d:sy n="1000000" d="1000000"/>
                      <am3d:sz n="1000000" d="1000000"/>
                    </am3d:scale>
                    <am3d:rot ax="-872810" ay="-341379" az="-10711575"/>
                    <am3d:postTrans dx="0" dy="0" dz="0"/>
                  </am3d:trans>
                  <am3d:raster rName="Office3DRenderer" rVer="16.0.8326">
                    <am3d:blip r:embed="rId10"/>
                  </am3d:raster>
                  <am3d:objViewport viewportSz="385878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Inhaltsplatzhalter 7">
                <a:extLst>
                  <a:ext uri="{FF2B5EF4-FFF2-40B4-BE49-F238E27FC236}">
                    <a16:creationId xmlns:a16="http://schemas.microsoft.com/office/drawing/2014/main" id="{166437E6-79F9-8E77-4D4A-DCF73BD8FE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55365" y="7017035"/>
                <a:ext cx="2281056" cy="29083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48376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2" name="Inhaltsplatzhalter 7">
                <a:extLst>
                  <a:ext uri="{FF2B5EF4-FFF2-40B4-BE49-F238E27FC236}">
                    <a16:creationId xmlns:a16="http://schemas.microsoft.com/office/drawing/2014/main" id="{A799CAF4-B5D5-097F-6B36-E96EDD27330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77197576"/>
                  </p:ext>
                </p:extLst>
              </p:nvPr>
            </p:nvGraphicFramePr>
            <p:xfrm>
              <a:off x="1427941" y="-3695622"/>
              <a:ext cx="742950" cy="399985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742950" cy="3999852"/>
                    </a:xfrm>
                    <a:prstGeom prst="rect">
                      <a:avLst/>
                    </a:prstGeom>
                  </am3d:spPr>
                  <am3d:camera>
                    <am3d:pos x="0" y="0" z="4796457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764706" d="1000000"/>
                    <am3d:preTrans dx="0" dy="18000000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8265384" ay="1976221" az="922327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00049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2" name="Inhaltsplatzhalter 7">
                <a:extLst>
                  <a:ext uri="{FF2B5EF4-FFF2-40B4-BE49-F238E27FC236}">
                    <a16:creationId xmlns:a16="http://schemas.microsoft.com/office/drawing/2014/main" id="{A799CAF4-B5D5-097F-6B36-E96EDD2733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7941" y="-3695622"/>
                <a:ext cx="742950" cy="3999852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C2B33A9A-DAF0-E4D0-92CB-76A6B43C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20" y="994570"/>
            <a:ext cx="10515600" cy="1325563"/>
          </a:xfrm>
        </p:spPr>
        <p:txBody>
          <a:bodyPr/>
          <a:lstStyle/>
          <a:p>
            <a:r>
              <a:rPr lang="de-AT" dirty="0"/>
              <a:t>Gegengewicht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Inhaltsplatzhalter 7">
                <a:extLst>
                  <a:ext uri="{FF2B5EF4-FFF2-40B4-BE49-F238E27FC236}">
                    <a16:creationId xmlns:a16="http://schemas.microsoft.com/office/drawing/2014/main" id="{DD5B52E6-6A83-5390-7410-75ACE1A45FDC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32024169"/>
                  </p:ext>
                </p:extLst>
              </p:nvPr>
            </p:nvGraphicFramePr>
            <p:xfrm>
              <a:off x="1588123" y="2659369"/>
              <a:ext cx="495299" cy="3105143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495299" cy="3105143"/>
                    </a:xfrm>
                    <a:prstGeom prst="rect">
                      <a:avLst/>
                    </a:prstGeom>
                  </am3d:spPr>
                  <am3d:camera>
                    <am3d:pos x="0" y="0" z="4728211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83679" d="1000000"/>
                    <am3d:preTrans dx="0" dy="18000000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6774426" ay="-1229426" az="-8421686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400049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Inhaltsplatzhalter 7">
                <a:extLst>
                  <a:ext uri="{FF2B5EF4-FFF2-40B4-BE49-F238E27FC236}">
                    <a16:creationId xmlns:a16="http://schemas.microsoft.com/office/drawing/2014/main" id="{DD5B52E6-6A83-5390-7410-75ACE1A45F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8123" y="2659369"/>
                <a:ext cx="495299" cy="3105143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C601A0F7-88E1-FD83-D9CF-7E0578F288BE}"/>
              </a:ext>
            </a:extLst>
          </p:cNvPr>
          <p:cNvSpPr/>
          <p:nvPr/>
        </p:nvSpPr>
        <p:spPr>
          <a:xfrm>
            <a:off x="0" y="-1"/>
            <a:ext cx="12192000" cy="1180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329EAF-C637-97B7-6394-E2D96D7F04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263" y="136525"/>
            <a:ext cx="857074" cy="939919"/>
          </a:xfrm>
          <a:prstGeom prst="rect">
            <a:avLst/>
          </a:prstGeom>
        </p:spPr>
      </p:pic>
      <p:pic>
        <p:nvPicPr>
          <p:cNvPr id="6" name="Picture 4" descr="k-tec: Partner und Kooperationen">
            <a:extLst>
              <a:ext uri="{FF2B5EF4-FFF2-40B4-BE49-F238E27FC236}">
                <a16:creationId xmlns:a16="http://schemas.microsoft.com/office/drawing/2014/main" id="{A4B59035-CACC-83A2-8F2A-9D575A4BD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4" y="185738"/>
            <a:ext cx="1843099" cy="62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A5581B1-D9F0-E821-6218-053E59FA4D84}"/>
              </a:ext>
            </a:extLst>
          </p:cNvPr>
          <p:cNvSpPr txBox="1"/>
          <p:nvPr/>
        </p:nvSpPr>
        <p:spPr>
          <a:xfrm>
            <a:off x="4613910" y="67875"/>
            <a:ext cx="2964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Diplomarbeit 2022/23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Abteilung für Maschinenbau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Maschinen und Anlagentechnik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5AHMBT </a:t>
            </a:r>
            <a:endParaRPr lang="de-AT" sz="1600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976543-07ED-0C64-C320-85DFFC4A10B0}"/>
              </a:ext>
            </a:extLst>
          </p:cNvPr>
          <p:cNvSpPr/>
          <p:nvPr/>
        </p:nvSpPr>
        <p:spPr>
          <a:xfrm>
            <a:off x="4761451" y="1870746"/>
            <a:ext cx="6911829" cy="428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Inhaltsplatzhalter 7">
                <a:extLst>
                  <a:ext uri="{FF2B5EF4-FFF2-40B4-BE49-F238E27FC236}">
                    <a16:creationId xmlns:a16="http://schemas.microsoft.com/office/drawing/2014/main" id="{9168F6C7-4497-3D54-A9CD-053220467B9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51742448"/>
                  </p:ext>
                </p:extLst>
              </p:nvPr>
            </p:nvGraphicFramePr>
            <p:xfrm>
              <a:off x="240324" y="6819900"/>
              <a:ext cx="2899765" cy="2671587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2899765" cy="2671587"/>
                    </a:xfrm>
                    <a:prstGeom prst="rect">
                      <a:avLst/>
                    </a:prstGeom>
                  </am3d:spPr>
                  <am3d:camera>
                    <am3d:pos x="0" y="0" z="5440146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999999" d="1000000"/>
                    <am3d:preTrans dx="0" dy="-4583128" dz="1817999"/>
                    <am3d:scale>
                      <am3d:sx n="1000000" d="1000000"/>
                      <am3d:sy n="1000000" d="1000000"/>
                      <am3d:sz n="1000000" d="1000000"/>
                    </am3d:scale>
                    <am3d:rot ax="1435383" ay="-3104425" az="-1152317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394558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Inhaltsplatzhalter 7">
                <a:extLst>
                  <a:ext uri="{FF2B5EF4-FFF2-40B4-BE49-F238E27FC236}">
                    <a16:creationId xmlns:a16="http://schemas.microsoft.com/office/drawing/2014/main" id="{9168F6C7-4497-3D54-A9CD-053220467B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0324" y="6819900"/>
                <a:ext cx="2899765" cy="26715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68723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Inhaltsplatzhalter 7">
                <a:extLst>
                  <a:ext uri="{FF2B5EF4-FFF2-40B4-BE49-F238E27FC236}">
                    <a16:creationId xmlns:a16="http://schemas.microsoft.com/office/drawing/2014/main" id="{761E576A-8033-88C1-DB20-AF9F53717E6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8244464"/>
                  </p:ext>
                </p:extLst>
              </p:nvPr>
            </p:nvGraphicFramePr>
            <p:xfrm>
              <a:off x="738968" y="-2824876"/>
              <a:ext cx="3018041" cy="250444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018041" cy="2504441"/>
                    </a:xfrm>
                    <a:prstGeom prst="rect">
                      <a:avLst/>
                    </a:prstGeom>
                  </am3d:spPr>
                  <am3d:camera>
                    <am3d:pos x="0" y="0" z="4808753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79290" d="1000000"/>
                    <am3d:preTrans dx="-639053" dy="-3647000" dz="18000000"/>
                    <am3d:scale>
                      <am3d:sx n="1000000" d="1000000"/>
                      <am3d:sy n="1000000" d="1000000"/>
                      <am3d:sz n="1000000" d="1000000"/>
                    </am3d:scale>
                    <am3d:rot ax="1451562" ay="-1807474" az="-76238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00049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Inhaltsplatzhalter 7">
                <a:extLst>
                  <a:ext uri="{FF2B5EF4-FFF2-40B4-BE49-F238E27FC236}">
                    <a16:creationId xmlns:a16="http://schemas.microsoft.com/office/drawing/2014/main" id="{761E576A-8033-88C1-DB20-AF9F53717E6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8968" y="-2824876"/>
                <a:ext cx="3018041" cy="2504441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C2B33A9A-DAF0-E4D0-92CB-76A6B43C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20" y="994570"/>
            <a:ext cx="10515600" cy="1325563"/>
          </a:xfrm>
        </p:spPr>
        <p:txBody>
          <a:bodyPr/>
          <a:lstStyle/>
          <a:p>
            <a:r>
              <a:rPr lang="de-AT" dirty="0"/>
              <a:t>Achse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Inhaltsplatzhalter 7">
                <a:extLst>
                  <a:ext uri="{FF2B5EF4-FFF2-40B4-BE49-F238E27FC236}">
                    <a16:creationId xmlns:a16="http://schemas.microsoft.com/office/drawing/2014/main" id="{AA92981F-FD37-F1E7-4D5F-80CD7D7495E9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17122851"/>
                  </p:ext>
                </p:extLst>
              </p:nvPr>
            </p:nvGraphicFramePr>
            <p:xfrm>
              <a:off x="1215751" y="2717835"/>
              <a:ext cx="742950" cy="3999852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742950" cy="3999852"/>
                    </a:xfrm>
                    <a:prstGeom prst="rect">
                      <a:avLst/>
                    </a:prstGeom>
                  </am3d:spPr>
                  <am3d:camera>
                    <am3d:pos x="0" y="0" z="4796457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764706" d="1000000"/>
                    <am3d:preTrans dx="0" dy="18000000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8265384" ay="1976221" az="9223271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400049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Inhaltsplatzhalter 7">
                <a:extLst>
                  <a:ext uri="{FF2B5EF4-FFF2-40B4-BE49-F238E27FC236}">
                    <a16:creationId xmlns:a16="http://schemas.microsoft.com/office/drawing/2014/main" id="{AA92981F-FD37-F1E7-4D5F-80CD7D7495E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5751" y="2717835"/>
                <a:ext cx="742950" cy="3999852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C601A0F7-88E1-FD83-D9CF-7E0578F288BE}"/>
              </a:ext>
            </a:extLst>
          </p:cNvPr>
          <p:cNvSpPr/>
          <p:nvPr/>
        </p:nvSpPr>
        <p:spPr>
          <a:xfrm>
            <a:off x="0" y="-1"/>
            <a:ext cx="12192000" cy="1180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329EAF-C637-97B7-6394-E2D96D7F04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263" y="136525"/>
            <a:ext cx="857074" cy="939919"/>
          </a:xfrm>
          <a:prstGeom prst="rect">
            <a:avLst/>
          </a:prstGeom>
        </p:spPr>
      </p:pic>
      <p:pic>
        <p:nvPicPr>
          <p:cNvPr id="6" name="Picture 4" descr="k-tec: Partner und Kooperationen">
            <a:extLst>
              <a:ext uri="{FF2B5EF4-FFF2-40B4-BE49-F238E27FC236}">
                <a16:creationId xmlns:a16="http://schemas.microsoft.com/office/drawing/2014/main" id="{A4B59035-CACC-83A2-8F2A-9D575A4BD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4" y="185738"/>
            <a:ext cx="1843099" cy="62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A5581B1-D9F0-E821-6218-053E59FA4D84}"/>
              </a:ext>
            </a:extLst>
          </p:cNvPr>
          <p:cNvSpPr txBox="1"/>
          <p:nvPr/>
        </p:nvSpPr>
        <p:spPr>
          <a:xfrm>
            <a:off x="4613910" y="67875"/>
            <a:ext cx="2964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Diplomarbeit 2022/23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Abteilung für Maschinenbau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Maschinen und Anlagentechnik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5AHMBT </a:t>
            </a:r>
            <a:endParaRPr lang="de-AT" sz="1600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621BC9E-4B73-D7B7-5F80-75B8F667E23C}"/>
              </a:ext>
            </a:extLst>
          </p:cNvPr>
          <p:cNvSpPr/>
          <p:nvPr/>
        </p:nvSpPr>
        <p:spPr>
          <a:xfrm>
            <a:off x="4761451" y="1870746"/>
            <a:ext cx="6911829" cy="428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Inhaltsplatzhalter 7">
                <a:extLst>
                  <a:ext uri="{FF2B5EF4-FFF2-40B4-BE49-F238E27FC236}">
                    <a16:creationId xmlns:a16="http://schemas.microsoft.com/office/drawing/2014/main" id="{1DEC28BE-B1F3-849B-03E3-23E96B3F49D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62107383"/>
                  </p:ext>
                </p:extLst>
              </p:nvPr>
            </p:nvGraphicFramePr>
            <p:xfrm>
              <a:off x="1463402" y="7231369"/>
              <a:ext cx="495299" cy="3105143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495299" cy="3105143"/>
                    </a:xfrm>
                    <a:prstGeom prst="rect">
                      <a:avLst/>
                    </a:prstGeom>
                  </am3d:spPr>
                  <am3d:camera>
                    <am3d:pos x="0" y="0" z="4728211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83679" d="1000000"/>
                    <am3d:preTrans dx="0" dy="18000000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6774426" ay="-1229426" az="-84216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400049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Inhaltsplatzhalter 7">
                <a:extLst>
                  <a:ext uri="{FF2B5EF4-FFF2-40B4-BE49-F238E27FC236}">
                    <a16:creationId xmlns:a16="http://schemas.microsoft.com/office/drawing/2014/main" id="{1DEC28BE-B1F3-849B-03E3-23E96B3F49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63402" y="7231369"/>
                <a:ext cx="495299" cy="310514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9215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Inhaltsplatzhalter 7">
                <a:extLst>
                  <a:ext uri="{FF2B5EF4-FFF2-40B4-BE49-F238E27FC236}">
                    <a16:creationId xmlns:a16="http://schemas.microsoft.com/office/drawing/2014/main" id="{AEA5A526-7807-D33D-DD60-5C21DE1A257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11132858"/>
                  </p:ext>
                </p:extLst>
              </p:nvPr>
            </p:nvGraphicFramePr>
            <p:xfrm>
              <a:off x="694064" y="-2215369"/>
              <a:ext cx="2672547" cy="21512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672547" cy="2151282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8333333" d="1000000"/>
                    <am3d:preTrans dx="0" dy="-17999997" dz="8999997"/>
                    <am3d:scale>
                      <am3d:sx n="1000000" d="1000000"/>
                      <am3d:sy n="1000000" d="1000000"/>
                      <am3d:sz n="1000000" d="1000000"/>
                    </am3d:scale>
                    <am3d:rot ax="6368570" ay="-21408" az="-10726013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54754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Inhaltsplatzhalter 7">
                <a:extLst>
                  <a:ext uri="{FF2B5EF4-FFF2-40B4-BE49-F238E27FC236}">
                    <a16:creationId xmlns:a16="http://schemas.microsoft.com/office/drawing/2014/main" id="{AEA5A526-7807-D33D-DD60-5C21DE1A25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4064" y="-2215369"/>
                <a:ext cx="2672547" cy="2151282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C2B33A9A-DAF0-E4D0-92CB-76A6B43C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20" y="994570"/>
            <a:ext cx="10515600" cy="1325563"/>
          </a:xfrm>
        </p:spPr>
        <p:txBody>
          <a:bodyPr/>
          <a:lstStyle/>
          <a:p>
            <a:r>
              <a:rPr lang="de-AT" dirty="0"/>
              <a:t>Querverbinder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Inhaltsplatzhalter 7">
                <a:extLst>
                  <a:ext uri="{FF2B5EF4-FFF2-40B4-BE49-F238E27FC236}">
                    <a16:creationId xmlns:a16="http://schemas.microsoft.com/office/drawing/2014/main" id="{A4F700B6-2F7B-8E4D-18F3-86A722AC697E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84353827"/>
                  </p:ext>
                </p:extLst>
              </p:nvPr>
            </p:nvGraphicFramePr>
            <p:xfrm>
              <a:off x="694064" y="2345650"/>
              <a:ext cx="3018041" cy="250444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3018041" cy="2504441"/>
                    </a:xfrm>
                    <a:prstGeom prst="rect">
                      <a:avLst/>
                    </a:prstGeom>
                  </am3d:spPr>
                  <am3d:camera>
                    <am3d:pos x="0" y="0" z="4808753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79290" d="1000000"/>
                    <am3d:preTrans dx="-639053" dy="-3647000" dz="18000000"/>
                    <am3d:scale>
                      <am3d:sx n="1000000" d="1000000"/>
                      <am3d:sy n="1000000" d="1000000"/>
                      <am3d:sz n="1000000" d="1000000"/>
                    </am3d:scale>
                    <am3d:rot ax="1451562" ay="-1807474" az="-76238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400049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Inhaltsplatzhalter 7">
                <a:extLst>
                  <a:ext uri="{FF2B5EF4-FFF2-40B4-BE49-F238E27FC236}">
                    <a16:creationId xmlns:a16="http://schemas.microsoft.com/office/drawing/2014/main" id="{A4F700B6-2F7B-8E4D-18F3-86A722AC697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4064" y="2345650"/>
                <a:ext cx="3018041" cy="2504441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C601A0F7-88E1-FD83-D9CF-7E0578F288BE}"/>
              </a:ext>
            </a:extLst>
          </p:cNvPr>
          <p:cNvSpPr/>
          <p:nvPr/>
        </p:nvSpPr>
        <p:spPr>
          <a:xfrm>
            <a:off x="0" y="-1"/>
            <a:ext cx="12192000" cy="1180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329EAF-C637-97B7-6394-E2D96D7F04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263" y="136525"/>
            <a:ext cx="857074" cy="939919"/>
          </a:xfrm>
          <a:prstGeom prst="rect">
            <a:avLst/>
          </a:prstGeom>
        </p:spPr>
      </p:pic>
      <p:pic>
        <p:nvPicPr>
          <p:cNvPr id="6" name="Picture 4" descr="k-tec: Partner und Kooperationen">
            <a:extLst>
              <a:ext uri="{FF2B5EF4-FFF2-40B4-BE49-F238E27FC236}">
                <a16:creationId xmlns:a16="http://schemas.microsoft.com/office/drawing/2014/main" id="{A4B59035-CACC-83A2-8F2A-9D575A4BD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4" y="185738"/>
            <a:ext cx="1843099" cy="62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A5581B1-D9F0-E821-6218-053E59FA4D84}"/>
              </a:ext>
            </a:extLst>
          </p:cNvPr>
          <p:cNvSpPr txBox="1"/>
          <p:nvPr/>
        </p:nvSpPr>
        <p:spPr>
          <a:xfrm>
            <a:off x="4613910" y="67875"/>
            <a:ext cx="2964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Diplomarbeit 2022/23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Abteilung für Maschinenbau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Maschinen und Anlagentechnik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5AHMBT </a:t>
            </a:r>
            <a:endParaRPr lang="de-AT" sz="1600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E281AC8-E131-AFFE-815D-EC85061ECD07}"/>
              </a:ext>
            </a:extLst>
          </p:cNvPr>
          <p:cNvSpPr/>
          <p:nvPr/>
        </p:nvSpPr>
        <p:spPr>
          <a:xfrm>
            <a:off x="4761451" y="1870746"/>
            <a:ext cx="6911829" cy="428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Inhaltsplatzhalter 7">
                <a:extLst>
                  <a:ext uri="{FF2B5EF4-FFF2-40B4-BE49-F238E27FC236}">
                    <a16:creationId xmlns:a16="http://schemas.microsoft.com/office/drawing/2014/main" id="{3F6641EC-AE20-15A2-A6E4-62AD5E5B5B6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01944737"/>
                  </p:ext>
                </p:extLst>
              </p:nvPr>
            </p:nvGraphicFramePr>
            <p:xfrm>
              <a:off x="1340474" y="7366035"/>
              <a:ext cx="742949" cy="3999851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742949" cy="3999851"/>
                    </a:xfrm>
                    <a:prstGeom prst="rect">
                      <a:avLst/>
                    </a:prstGeom>
                  </am3d:spPr>
                  <am3d:camera>
                    <am3d:pos x="0" y="0" z="4796457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764706" d="1000000"/>
                    <am3d:preTrans dx="0" dy="18000000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8265384" ay="1976221" az="9223271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40004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Inhaltsplatzhalter 7">
                <a:extLst>
                  <a:ext uri="{FF2B5EF4-FFF2-40B4-BE49-F238E27FC236}">
                    <a16:creationId xmlns:a16="http://schemas.microsoft.com/office/drawing/2014/main" id="{3F6641EC-AE20-15A2-A6E4-62AD5E5B5B6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40474" y="7366035"/>
                <a:ext cx="742949" cy="399985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23967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Inhaltsplatzhalter 7">
                <a:extLst>
                  <a:ext uri="{FF2B5EF4-FFF2-40B4-BE49-F238E27FC236}">
                    <a16:creationId xmlns:a16="http://schemas.microsoft.com/office/drawing/2014/main" id="{DD169E0F-127D-7ED5-ED94-4AF23F5BE3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93248329"/>
                  </p:ext>
                </p:extLst>
              </p:nvPr>
            </p:nvGraphicFramePr>
            <p:xfrm>
              <a:off x="1041564" y="-3724607"/>
              <a:ext cx="1634204" cy="350012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634204" cy="3500122"/>
                    </a:xfrm>
                    <a:prstGeom prst="rect">
                      <a:avLst/>
                    </a:prstGeom>
                  </am3d:spPr>
                  <am3d:camera>
                    <am3d:pos x="0" y="0" z="5194103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84931" d="1000000"/>
                    <am3d:preTrans dx="-357534" dy="7569863" dz="8334247"/>
                    <am3d:scale>
                      <am3d:sx n="1000000" d="1000000"/>
                      <am3d:sy n="1000000" d="1000000"/>
                      <am3d:sz n="1000000" d="1000000"/>
                    </am3d:scale>
                    <am3d:rot ax="-1193446" ay="4187952" az="9674716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00050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Inhaltsplatzhalter 7">
                <a:extLst>
                  <a:ext uri="{FF2B5EF4-FFF2-40B4-BE49-F238E27FC236}">
                    <a16:creationId xmlns:a16="http://schemas.microsoft.com/office/drawing/2014/main" id="{DD169E0F-127D-7ED5-ED94-4AF23F5BE3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1564" y="-3724607"/>
                <a:ext cx="1634204" cy="3500122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C2B33A9A-DAF0-E4D0-92CB-76A6B43C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20" y="994570"/>
            <a:ext cx="10515600" cy="1325563"/>
          </a:xfrm>
        </p:spPr>
        <p:txBody>
          <a:bodyPr/>
          <a:lstStyle/>
          <a:p>
            <a:r>
              <a:rPr lang="de-AT" dirty="0"/>
              <a:t>Standplatte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Inhaltsplatzhalter 7">
                <a:extLst>
                  <a:ext uri="{FF2B5EF4-FFF2-40B4-BE49-F238E27FC236}">
                    <a16:creationId xmlns:a16="http://schemas.microsoft.com/office/drawing/2014/main" id="{948CECE6-5AFB-0818-1BA0-0BCDBE9E36FE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79039698"/>
                  </p:ext>
                </p:extLst>
              </p:nvPr>
            </p:nvGraphicFramePr>
            <p:xfrm>
              <a:off x="747146" y="2849397"/>
              <a:ext cx="2672547" cy="2151282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2672547" cy="2151282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8333333" d="1000000"/>
                    <am3d:preTrans dx="0" dy="-17999997" dz="8999997"/>
                    <am3d:scale>
                      <am3d:sx n="1000000" d="1000000"/>
                      <am3d:sy n="1000000" d="1000000"/>
                      <am3d:sz n="1000000" d="1000000"/>
                    </am3d:scale>
                    <am3d:rot ax="6368570" ay="-21408" az="-10726013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354754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Inhaltsplatzhalter 7">
                <a:extLst>
                  <a:ext uri="{FF2B5EF4-FFF2-40B4-BE49-F238E27FC236}">
                    <a16:creationId xmlns:a16="http://schemas.microsoft.com/office/drawing/2014/main" id="{948CECE6-5AFB-0818-1BA0-0BCDBE9E36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7146" y="2849397"/>
                <a:ext cx="2672547" cy="2151282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C601A0F7-88E1-FD83-D9CF-7E0578F288BE}"/>
              </a:ext>
            </a:extLst>
          </p:cNvPr>
          <p:cNvSpPr/>
          <p:nvPr/>
        </p:nvSpPr>
        <p:spPr>
          <a:xfrm>
            <a:off x="0" y="-1"/>
            <a:ext cx="12192000" cy="1180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329EAF-C637-97B7-6394-E2D96D7F04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263" y="136525"/>
            <a:ext cx="857074" cy="939919"/>
          </a:xfrm>
          <a:prstGeom prst="rect">
            <a:avLst/>
          </a:prstGeom>
        </p:spPr>
      </p:pic>
      <p:pic>
        <p:nvPicPr>
          <p:cNvPr id="6" name="Picture 4" descr="k-tec: Partner und Kooperationen">
            <a:extLst>
              <a:ext uri="{FF2B5EF4-FFF2-40B4-BE49-F238E27FC236}">
                <a16:creationId xmlns:a16="http://schemas.microsoft.com/office/drawing/2014/main" id="{A4B59035-CACC-83A2-8F2A-9D575A4BD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4" y="185738"/>
            <a:ext cx="1843099" cy="62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A5581B1-D9F0-E821-6218-053E59FA4D84}"/>
              </a:ext>
            </a:extLst>
          </p:cNvPr>
          <p:cNvSpPr txBox="1"/>
          <p:nvPr/>
        </p:nvSpPr>
        <p:spPr>
          <a:xfrm>
            <a:off x="4613910" y="67875"/>
            <a:ext cx="2964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Diplomarbeit 2022/23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Abteilung für Maschinenbau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Maschinen und Anlagentechnik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5AHMBT </a:t>
            </a:r>
            <a:endParaRPr lang="de-AT" sz="1600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AAA2D7E-1A43-B967-CCC2-60992F92F1AF}"/>
              </a:ext>
            </a:extLst>
          </p:cNvPr>
          <p:cNvSpPr/>
          <p:nvPr/>
        </p:nvSpPr>
        <p:spPr>
          <a:xfrm>
            <a:off x="4761451" y="1870746"/>
            <a:ext cx="6911829" cy="428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Inhaltsplatzhalter 7">
                <a:extLst>
                  <a:ext uri="{FF2B5EF4-FFF2-40B4-BE49-F238E27FC236}">
                    <a16:creationId xmlns:a16="http://schemas.microsoft.com/office/drawing/2014/main" id="{E966F092-8B84-44B1-C7E3-9F80882D542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39531371"/>
                  </p:ext>
                </p:extLst>
              </p:nvPr>
            </p:nvGraphicFramePr>
            <p:xfrm>
              <a:off x="747146" y="6672262"/>
              <a:ext cx="3018041" cy="2504441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3018041" cy="2504441"/>
                    </a:xfrm>
                    <a:prstGeom prst="rect">
                      <a:avLst/>
                    </a:prstGeom>
                  </am3d:spPr>
                  <am3d:camera>
                    <am3d:pos x="0" y="0" z="4808753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79290" d="1000000"/>
                    <am3d:preTrans dx="-639053" dy="-3647000" dz="18000000"/>
                    <am3d:scale>
                      <am3d:sx n="1000000" d="1000000"/>
                      <am3d:sy n="1000000" d="1000000"/>
                      <am3d:sz n="1000000" d="1000000"/>
                    </am3d:scale>
                    <am3d:rot ax="1451562" ay="-1807474" az="-762380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400049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Inhaltsplatzhalter 7">
                <a:extLst>
                  <a:ext uri="{FF2B5EF4-FFF2-40B4-BE49-F238E27FC236}">
                    <a16:creationId xmlns:a16="http://schemas.microsoft.com/office/drawing/2014/main" id="{E966F092-8B84-44B1-C7E3-9F80882D54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7146" y="6672262"/>
                <a:ext cx="3018041" cy="250444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1466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Inhaltsplatzhalter 7">
                <a:extLst>
                  <a:ext uri="{FF2B5EF4-FFF2-40B4-BE49-F238E27FC236}">
                    <a16:creationId xmlns:a16="http://schemas.microsoft.com/office/drawing/2014/main" id="{1625AF67-9EC1-609E-4896-8FDF6498F23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93733563"/>
                  </p:ext>
                </p:extLst>
              </p:nvPr>
            </p:nvGraphicFramePr>
            <p:xfrm>
              <a:off x="747149" y="-2747871"/>
              <a:ext cx="2901456" cy="248521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901456" cy="248521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8333333" d="1000000"/>
                    <am3d:preTrans dx="0" dy="-17999997" dz="8999997"/>
                    <am3d:scale>
                      <am3d:sx n="1000000" d="1000000"/>
                      <am3d:sy n="1000000" d="1000000"/>
                      <am3d:sz n="1000000" d="1000000"/>
                    </am3d:scale>
                    <am3d:rot ax="6602862" ay="-18461" az="-1074942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92885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Inhaltsplatzhalter 7">
                <a:extLst>
                  <a:ext uri="{FF2B5EF4-FFF2-40B4-BE49-F238E27FC236}">
                    <a16:creationId xmlns:a16="http://schemas.microsoft.com/office/drawing/2014/main" id="{1625AF67-9EC1-609E-4896-8FDF6498F23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7149" y="-2747871"/>
                <a:ext cx="2901456" cy="2485218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C2B33A9A-DAF0-E4D0-92CB-76A6B43C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20" y="994570"/>
            <a:ext cx="10515600" cy="1325563"/>
          </a:xfrm>
        </p:spPr>
        <p:txBody>
          <a:bodyPr/>
          <a:lstStyle/>
          <a:p>
            <a:r>
              <a:rPr lang="de-AT" dirty="0"/>
              <a:t>Hauptrahmen Solarpaneel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Inhaltsplatzhalter 7">
                <a:extLst>
                  <a:ext uri="{FF2B5EF4-FFF2-40B4-BE49-F238E27FC236}">
                    <a16:creationId xmlns:a16="http://schemas.microsoft.com/office/drawing/2014/main" id="{553E6A80-2B27-B56F-EA46-9588058573DD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80776393"/>
                  </p:ext>
                </p:extLst>
              </p:nvPr>
            </p:nvGraphicFramePr>
            <p:xfrm>
              <a:off x="1512392" y="2488728"/>
              <a:ext cx="1634204" cy="3500122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634204" cy="3500122"/>
                    </a:xfrm>
                    <a:prstGeom prst="rect">
                      <a:avLst/>
                    </a:prstGeom>
                  </am3d:spPr>
                  <am3d:camera>
                    <am3d:pos x="0" y="0" z="5194103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84931" d="1000000"/>
                    <am3d:preTrans dx="-357534" dy="7569863" dz="8334247"/>
                    <am3d:scale>
                      <am3d:sx n="1000000" d="1000000"/>
                      <am3d:sy n="1000000" d="1000000"/>
                      <am3d:sz n="1000000" d="1000000"/>
                    </am3d:scale>
                    <am3d:rot ax="-1193446" ay="4187952" az="9674716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400050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Inhaltsplatzhalter 7">
                <a:extLst>
                  <a:ext uri="{FF2B5EF4-FFF2-40B4-BE49-F238E27FC236}">
                    <a16:creationId xmlns:a16="http://schemas.microsoft.com/office/drawing/2014/main" id="{553E6A80-2B27-B56F-EA46-9588058573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2392" y="2488728"/>
                <a:ext cx="1634204" cy="3500122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C601A0F7-88E1-FD83-D9CF-7E0578F288BE}"/>
              </a:ext>
            </a:extLst>
          </p:cNvPr>
          <p:cNvSpPr/>
          <p:nvPr/>
        </p:nvSpPr>
        <p:spPr>
          <a:xfrm>
            <a:off x="0" y="-1"/>
            <a:ext cx="12192000" cy="1180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329EAF-C637-97B7-6394-E2D96D7F04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263" y="136525"/>
            <a:ext cx="857074" cy="939919"/>
          </a:xfrm>
          <a:prstGeom prst="rect">
            <a:avLst/>
          </a:prstGeom>
        </p:spPr>
      </p:pic>
      <p:pic>
        <p:nvPicPr>
          <p:cNvPr id="6" name="Picture 4" descr="k-tec: Partner und Kooperationen">
            <a:extLst>
              <a:ext uri="{FF2B5EF4-FFF2-40B4-BE49-F238E27FC236}">
                <a16:creationId xmlns:a16="http://schemas.microsoft.com/office/drawing/2014/main" id="{A4B59035-CACC-83A2-8F2A-9D575A4BD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4" y="185738"/>
            <a:ext cx="1843099" cy="62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A5581B1-D9F0-E821-6218-053E59FA4D84}"/>
              </a:ext>
            </a:extLst>
          </p:cNvPr>
          <p:cNvSpPr txBox="1"/>
          <p:nvPr/>
        </p:nvSpPr>
        <p:spPr>
          <a:xfrm>
            <a:off x="4613910" y="67875"/>
            <a:ext cx="2964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Diplomarbeit 2022/23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Abteilung für Maschinenbau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Maschinen und Anlagentechnik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5AHMBT </a:t>
            </a:r>
            <a:endParaRPr lang="de-AT" sz="1600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0EAF7F6-04D3-C1BB-7E79-96392D41BDA1}"/>
              </a:ext>
            </a:extLst>
          </p:cNvPr>
          <p:cNvSpPr/>
          <p:nvPr/>
        </p:nvSpPr>
        <p:spPr>
          <a:xfrm>
            <a:off x="4761451" y="1870746"/>
            <a:ext cx="6911829" cy="428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Inhaltsplatzhalter 7">
                <a:extLst>
                  <a:ext uri="{FF2B5EF4-FFF2-40B4-BE49-F238E27FC236}">
                    <a16:creationId xmlns:a16="http://schemas.microsoft.com/office/drawing/2014/main" id="{5B322984-EF95-00E9-D3C5-25101567589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77149852"/>
                  </p:ext>
                </p:extLst>
              </p:nvPr>
            </p:nvGraphicFramePr>
            <p:xfrm>
              <a:off x="747149" y="7319797"/>
              <a:ext cx="2672547" cy="2151282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2672547" cy="2151282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8333333" d="1000000"/>
                    <am3d:preTrans dx="0" dy="-17999997" dz="8999997"/>
                    <am3d:scale>
                      <am3d:sx n="1000000" d="1000000"/>
                      <am3d:sy n="1000000" d="1000000"/>
                      <am3d:sz n="1000000" d="1000000"/>
                    </am3d:scale>
                    <am3d:rot ax="6368570" ay="-21408" az="-10726013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354754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Inhaltsplatzhalter 7">
                <a:extLst>
                  <a:ext uri="{FF2B5EF4-FFF2-40B4-BE49-F238E27FC236}">
                    <a16:creationId xmlns:a16="http://schemas.microsoft.com/office/drawing/2014/main" id="{5B322984-EF95-00E9-D3C5-25101567589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7149" y="7319797"/>
                <a:ext cx="2672547" cy="215128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0855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Breitbild</PresentationFormat>
  <Paragraphs>74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4.Meilenstein     2D-Zeichnungen</vt:lpstr>
      <vt:lpstr>Verschiedene Zeichnungen</vt:lpstr>
      <vt:lpstr>Gelenkblock</vt:lpstr>
      <vt:lpstr>Mittiger Halter</vt:lpstr>
      <vt:lpstr>Gegengewicht</vt:lpstr>
      <vt:lpstr>Achse</vt:lpstr>
      <vt:lpstr>Querverbinder</vt:lpstr>
      <vt:lpstr>Standplatte</vt:lpstr>
      <vt:lpstr>Hauptrahmen Solarpaneel</vt:lpstr>
      <vt:lpstr>Standplatte</vt:lpstr>
      <vt:lpstr>PowerPoint-Präsentation</vt:lpstr>
      <vt:lpstr>Gelenkblock</vt:lpstr>
      <vt:lpstr>PowerPoint-Präsentation</vt:lpstr>
      <vt:lpstr>Solarpaneel Seite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4.Meilenstein     2D-Zeichnungen</dc:title>
  <dc:creator>Schauer Alexander</dc:creator>
  <cp:lastModifiedBy>Schauer Alexander</cp:lastModifiedBy>
  <cp:revision>2</cp:revision>
  <dcterms:created xsi:type="dcterms:W3CDTF">2023-02-22T14:33:14Z</dcterms:created>
  <dcterms:modified xsi:type="dcterms:W3CDTF">2023-02-22T16:40:33Z</dcterms:modified>
</cp:coreProperties>
</file>