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>
        <p:scale>
          <a:sx n="66" d="100"/>
          <a:sy n="66" d="100"/>
        </p:scale>
        <p:origin x="223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85E58-EAC5-2B2A-2AC9-6E67D569A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8255EE-4C5B-07E4-FCBF-711769544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B9E09E-5039-CD77-3180-6583B0F4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8921-8D46-454C-86EA-6EB30AACA10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66BC59-86ED-6C4B-2F8B-CB439DEC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43FE53-F487-1830-BA62-565400B9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73F6-E63A-4AF7-A4EE-07CEFE3520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393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18C68-FC67-0DF9-8DD8-0AFDB01F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CB4D34-5B85-5820-707B-B299BCF0A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806537-F3D0-39E9-A63B-43EDB804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8921-8D46-454C-86EA-6EB30AACA10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D6AEA8-F983-A55C-C777-8ECD2022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E9EF9D-73B4-B907-C46C-AD3F02EC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73F6-E63A-4AF7-A4EE-07CEFE3520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070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E45119-083C-3E3E-D218-6FFED1942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1163E-AEAF-3B60-ACE4-DF901B3F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CA108D-A1C4-F88F-FADB-7A8D32C7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8921-8D46-454C-86EA-6EB30AACA10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11A88-2C67-C997-B04F-2ABD480A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EBB22-4A1A-6CB2-8126-223E8EEC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73F6-E63A-4AF7-A4EE-07CEFE3520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50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6ACF9-48FF-C10A-5F6F-EE241B9E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F70AE-05E7-5591-8E11-3A9DE86F3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5D358-553E-2541-B698-57623BB6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8921-8D46-454C-86EA-6EB30AACA10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C34F05-BB1B-F800-D7B3-626000DF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E749B6-6898-21D6-C8AB-28FADD44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73F6-E63A-4AF7-A4EE-07CEFE3520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175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CF4F62-C2D6-D11C-A8CA-67765710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4C06F6-1B5B-372E-FA70-9E0B799EA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CEA90B-9117-7FDD-8DA7-2D2D3CC3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8921-8D46-454C-86EA-6EB30AACA10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964A98-67DE-EC24-FF81-27C5FB7E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DE97CA-7227-67FE-D183-9219872D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73F6-E63A-4AF7-A4EE-07CEFE3520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687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DB32B-23EA-52E2-E825-A5ED4688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4D127E-D553-04D8-7EC4-A42EE88AC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4C1D40-0155-9995-A54B-5C49E5ADF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67898B-6461-B5FB-7456-3F2E68B6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8921-8D46-454C-86EA-6EB30AACA10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7B73C9-80D0-E75F-6EDF-3E93567B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4A4108-02DC-9FFB-4A73-4A878730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73F6-E63A-4AF7-A4EE-07CEFE3520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15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8ED00-92E8-B42A-2B07-B50FDA07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ED9E5C-76AA-460C-02E2-425E48449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58F4BF-84B1-A4BB-863B-6D7BD5D8F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6E2C2B-3C45-1C54-571C-5D0269660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AAB9D6-6396-027A-9CDB-9811DC8D4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A9E865-A821-370F-A268-8AEC129D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8921-8D46-454C-86EA-6EB30AACA10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519517-EAC9-F143-A44D-5AEF0DDB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544D64-6963-7FD8-331A-EE42CCBA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73F6-E63A-4AF7-A4EE-07CEFE3520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028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87905-F66E-BE58-4AB8-366DE486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7C5517-7057-95AF-3093-471D8590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8921-8D46-454C-86EA-6EB30AACA10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8797E1-E273-028F-9281-325A0945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2CF614-B8B0-78A9-99CA-1766CF39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73F6-E63A-4AF7-A4EE-07CEFE3520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05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1CD76C-D35D-C779-215C-CB1FB5E4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8921-8D46-454C-86EA-6EB30AACA10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A2CF40-32C5-A834-0D22-993D42F9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EE622F-9864-7398-3102-7628DE4A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73F6-E63A-4AF7-A4EE-07CEFE3520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305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FF07F-BCD5-41F7-D8F4-EB776CFF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5DCA2-71F6-E190-3E46-E717267B0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588958-B04C-496A-740E-596CDE81E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71B4E8-838F-D099-2741-9FE439D6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8921-8D46-454C-86EA-6EB30AACA10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F5D90F-3BD7-2CD0-C038-21A9C43D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632BDD-5499-DA30-3A7E-8A26E5EE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73F6-E63A-4AF7-A4EE-07CEFE3520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785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43AAC-EAC6-CF56-B5C8-2CABBCEA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70D522-1A7D-ECDB-2F3B-97A942802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563C94-59D1-F0A8-245E-8F09FB285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81AA9E-89B4-6977-D72C-B92DA195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8921-8D46-454C-86EA-6EB30AACA10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72ECC2-0670-2ED9-C226-9C95ABAE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5AE041-FB66-DFF7-3023-9D125F17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73F6-E63A-4AF7-A4EE-07CEFE35204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483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F3AC83B-B2B0-48DA-3941-13ED48EA22FD}"/>
              </a:ext>
            </a:extLst>
          </p:cNvPr>
          <p:cNvSpPr/>
          <p:nvPr userDrawn="1"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C8A4A5-8E1C-1FC6-2F6B-2696F30C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83C1D1-6FD1-12C5-13A5-8A615A4C8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1D0E0E-F294-56B0-7718-4C2CC9770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18921-8D46-454C-86EA-6EB30AACA104}" type="datetimeFigureOut">
              <a:rPr lang="de-AT" smtClean="0"/>
              <a:t>10.11.2022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61DBF-791E-99DA-9FF6-7FF68E0A3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1CA613-9FC7-1C18-0523-E85634D70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73F6-E63A-4AF7-A4EE-07CEFE352043}" type="slidenum">
              <a:rPr lang="de-AT" smtClean="0"/>
              <a:t>‹Nr.›</a:t>
            </a:fld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5B562F4-A617-701F-93BF-5BE4F784ED9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1028" name="Picture 4" descr="k-tec: Partner und Kooperationen">
            <a:extLst>
              <a:ext uri="{FF2B5EF4-FFF2-40B4-BE49-F238E27FC236}">
                <a16:creationId xmlns:a16="http://schemas.microsoft.com/office/drawing/2014/main" id="{857A5E8E-85CC-3596-8A06-38B434C509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5F2230C-8DD9-0AF1-BBFF-FBE64056DD77}"/>
              </a:ext>
            </a:extLst>
          </p:cNvPr>
          <p:cNvSpPr txBox="1"/>
          <p:nvPr userDrawn="1"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2021/22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2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E9A26-2185-6098-0376-BB54B2EA0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732" y="1472625"/>
            <a:ext cx="5069268" cy="1231781"/>
          </a:xfrm>
        </p:spPr>
        <p:txBody>
          <a:bodyPr>
            <a:normAutofit/>
          </a:bodyPr>
          <a:lstStyle/>
          <a:p>
            <a:r>
              <a:rPr lang="de-AT"/>
              <a:t>1.Meilenstein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14F92C-FA73-1B7E-37AF-588B8BC8D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6511" y="5716173"/>
            <a:ext cx="3375889" cy="607715"/>
          </a:xfrm>
        </p:spPr>
        <p:txBody>
          <a:bodyPr/>
          <a:lstStyle/>
          <a:p>
            <a:r>
              <a:rPr lang="de-AT"/>
              <a:t>Konrad J. / Schauer A.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6A37984-D319-998E-D3E4-FD9275687DA1}"/>
              </a:ext>
            </a:extLst>
          </p:cNvPr>
          <p:cNvSpPr txBox="1"/>
          <p:nvPr/>
        </p:nvSpPr>
        <p:spPr>
          <a:xfrm>
            <a:off x="3249484" y="2704406"/>
            <a:ext cx="3042629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de-AT"/>
              <a:t>Konzepte</a:t>
            </a:r>
            <a:endParaRPr lang="de-AT" dirty="0"/>
          </a:p>
        </p:txBody>
      </p:sp>
      <p:pic>
        <p:nvPicPr>
          <p:cNvPr id="6" name="Grafik 5" descr="Ein Bild, das Wasser, draußen, Himmel, Transport enthält.">
            <a:extLst>
              <a:ext uri="{FF2B5EF4-FFF2-40B4-BE49-F238E27FC236}">
                <a16:creationId xmlns:a16="http://schemas.microsoft.com/office/drawing/2014/main" id="{0765E8D8-0F9E-8E03-8C36-0252A02DF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3" t="31930" r="19667" b="11674"/>
          <a:stretch/>
        </p:blipFill>
        <p:spPr>
          <a:xfrm>
            <a:off x="1" y="1161143"/>
            <a:ext cx="12192000" cy="569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4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18300-91EA-48AD-65EB-D044DB80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162843"/>
            <a:ext cx="10515600" cy="1325563"/>
          </a:xfrm>
        </p:spPr>
        <p:txBody>
          <a:bodyPr/>
          <a:lstStyle/>
          <a:p>
            <a:r>
              <a:rPr lang="de-AT" dirty="0"/>
              <a:t>Ausgangslage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584CB9-5094-CABA-D766-9BE78F56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8406"/>
            <a:ext cx="10515600" cy="4351338"/>
          </a:xfrm>
        </p:spPr>
        <p:txBody>
          <a:bodyPr/>
          <a:lstStyle/>
          <a:p>
            <a:r>
              <a:rPr lang="de-AT" dirty="0"/>
              <a:t>Sunbeam 46.1</a:t>
            </a:r>
          </a:p>
          <a:p>
            <a:r>
              <a:rPr lang="de-AT" dirty="0"/>
              <a:t>2019 Erbaut </a:t>
            </a:r>
            <a:r>
              <a:rPr lang="de-AT" dirty="0">
                <a:sym typeface="Wingdings" panose="05000000000000000000" pitchFamily="2" charset="2"/>
              </a:rPr>
              <a:t> soll nun für die Langfahrt vorbereitet werden</a:t>
            </a:r>
          </a:p>
        </p:txBody>
      </p:sp>
    </p:spTree>
    <p:extLst>
      <p:ext uri="{BB962C8B-B14F-4D97-AF65-F5344CB8AC3E}">
        <p14:creationId xmlns:p14="http://schemas.microsoft.com/office/powerpoint/2010/main" val="13670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2B433-BBA2-34D9-D79F-0DD062D90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8406"/>
            <a:ext cx="10515600" cy="3230563"/>
          </a:xfrm>
        </p:spPr>
        <p:txBody>
          <a:bodyPr/>
          <a:lstStyle/>
          <a:p>
            <a:r>
              <a:rPr lang="de-AT" dirty="0"/>
              <a:t>Strom Defizit ausgleichen</a:t>
            </a:r>
          </a:p>
          <a:p>
            <a:r>
              <a:rPr lang="de-AT" dirty="0"/>
              <a:t>Erneuerbare Energien sollen genutzt werden </a:t>
            </a:r>
          </a:p>
          <a:p>
            <a:r>
              <a:rPr lang="de-AT" dirty="0"/>
              <a:t>Erscheinungsbild soll nicht drastisch gestört werden</a:t>
            </a:r>
          </a:p>
          <a:p>
            <a:r>
              <a:rPr lang="de-AT" dirty="0"/>
              <a:t>Keine Einschränkung bei  allmöglichen Tätigkeiten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5F57DB9-2483-D27F-0D72-0A6D84F7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162843"/>
            <a:ext cx="10515600" cy="1325563"/>
          </a:xfrm>
        </p:spPr>
        <p:txBody>
          <a:bodyPr/>
          <a:lstStyle/>
          <a:p>
            <a:r>
              <a:rPr lang="de-AT" dirty="0"/>
              <a:t>Ziel der Diplomarbeit</a:t>
            </a:r>
          </a:p>
        </p:txBody>
      </p:sp>
    </p:spTree>
    <p:extLst>
      <p:ext uri="{BB962C8B-B14F-4D97-AF65-F5344CB8AC3E}">
        <p14:creationId xmlns:p14="http://schemas.microsoft.com/office/powerpoint/2010/main" val="184111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2331AFC-63CD-B49C-759D-B5372B82CB81}"/>
              </a:ext>
            </a:extLst>
          </p:cNvPr>
          <p:cNvSpPr txBox="1">
            <a:spLocks/>
          </p:cNvSpPr>
          <p:nvPr/>
        </p:nvSpPr>
        <p:spPr>
          <a:xfrm>
            <a:off x="576943" y="116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/>
              <a:t>Zahlen und Fakten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0AF7294-1339-6F7A-39EC-923CCAA3BF01}"/>
              </a:ext>
            </a:extLst>
          </p:cNvPr>
          <p:cNvSpPr txBox="1">
            <a:spLocks/>
          </p:cNvSpPr>
          <p:nvPr/>
        </p:nvSpPr>
        <p:spPr>
          <a:xfrm>
            <a:off x="838200" y="2488406"/>
            <a:ext cx="10515600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5x AGM Batterien mit 210Ah </a:t>
            </a:r>
            <a:r>
              <a:rPr lang="de-AT" dirty="0">
                <a:sym typeface="Wingdings" panose="05000000000000000000" pitchFamily="2" charset="2"/>
              </a:rPr>
              <a:t>gesamt Leistung: 1050Ah</a:t>
            </a:r>
          </a:p>
          <a:p>
            <a:r>
              <a:rPr lang="de-AT" dirty="0">
                <a:sym typeface="Wingdings" panose="05000000000000000000" pitchFamily="2" charset="2"/>
              </a:rPr>
              <a:t>Pro Tag ca. 350Ah verbrauch</a:t>
            </a:r>
          </a:p>
          <a:p>
            <a:r>
              <a:rPr lang="de-AT" dirty="0">
                <a:sym typeface="Wingdings" panose="05000000000000000000" pitchFamily="2" charset="2"/>
              </a:rPr>
              <a:t>Bereits vorhandene Solar  ertrag von ca. 220Ah/Tag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8622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1.Meilenstein</vt:lpstr>
      <vt:lpstr>Ausgangslage</vt:lpstr>
      <vt:lpstr>Ziel der Diplomarbeit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1.Meilenstein</dc:title>
  <dc:creator>Schauer Alexander</dc:creator>
  <cp:lastModifiedBy>Schauer Alexander</cp:lastModifiedBy>
  <cp:revision>1</cp:revision>
  <dcterms:created xsi:type="dcterms:W3CDTF">2022-11-10T15:35:17Z</dcterms:created>
  <dcterms:modified xsi:type="dcterms:W3CDTF">2022-11-10T16:06:50Z</dcterms:modified>
</cp:coreProperties>
</file>