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7D8DA-B141-F2DA-3F35-A4B78D3D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00EC6-AD47-2F5D-EDD6-D2CC5BDE7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7D19D-4584-60D0-7C4A-83F600F0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D40D6-E67A-A070-3DFD-355AA30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18029-4973-A84C-4A13-A2A6426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1C16B-443E-232F-E159-0A2D91ED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A86C6B-55AD-C69F-6A57-87443A3F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C6981-0163-01DE-E2C2-43374E67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ACA942-9A9A-44BE-510F-B61F0EC2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9C4BF-A171-A720-4976-29D6C282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0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747E7F-BADF-92E5-D150-AD0D8A483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BD7705-8753-0FEA-28CC-BEB3BD3E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A1028-5F7C-C372-1747-7F9534F9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BB514-F014-6B15-B45A-E0CE3D3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93233-D1AE-7648-DEEC-96B5D6CF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5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AE7F-7851-421D-8B9C-9307B028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8A358-2D97-0F6E-6EC2-453020C3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0B607-C2C3-97FD-86B0-250C95BE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BF403-0693-6381-5B28-F902A60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B4C1D-83D3-DA3B-9C65-86047B06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60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76A2D-B107-F2AE-170B-9C98D58F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C73629-3834-B0DA-AC6A-A04B9A48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E19A3-1BBE-45F1-5D0C-9709BDB4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DDE4C-B6B7-337C-A6CB-1C4D18E2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4BE3B-CAC8-689C-9BAC-51A6341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54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36CF3-9E60-EDB1-3203-7DDF4F80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5B2D-266D-C1D4-14D1-4C303D62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0E77F-9A18-4B19-52DD-1D89D634C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36CB97-D684-C8F3-373F-DF057B71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255C5E-AC63-67B2-7244-AF63E65F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3AC8D-8FE9-F19D-248C-6B982FB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2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9A727-6DDD-D356-5C0A-45A80D26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07007-F11F-524F-3A99-842BC8F0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38B267-D429-934E-E572-7ECFF0E3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1C37F0-CC9F-D901-A0D4-DE6CE2BBC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AC68D1-59B7-0B7D-FA11-A5A6BE41D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F55013-164B-184A-D173-E29F2B6E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A33388-0D6E-10FE-9895-3538AEB7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26DE21-8D6F-F544-0D9D-D986D1E5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1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22E4C-4FE8-E36F-0D0C-2E2C2CDF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AB091E-380A-D6EF-EA27-200F4EB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784C80-ECEF-C5A4-C750-132C93AE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BD184A-2F7D-DCCA-ED5A-C874CD86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39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2E83E1-742E-4326-DC51-D9A60AC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57B338-FD82-BDE5-702C-D8B41BE9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E292E-6EF2-4E32-21F3-514EC27F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4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08F38-9408-CC23-2F20-E33129C6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6F87B0-9D4D-F882-217E-8EB974A3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2E72F6-DD2F-60AC-5804-E9C109F6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1BBDDA-1B4D-8137-5088-9209343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02544-14E7-2D70-AD4A-C47B8736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99C39-5E7A-E5F4-31B3-A32B628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5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DA004-E908-BF65-97A6-9C7FD0B6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0A9CF-FD67-265F-D810-9DB9540B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42ACE-CC8B-96F3-F459-DF5ABA56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8E9639-4F37-990C-6EBD-FCBE3861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1721A-40B1-E68E-FEA5-4801889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06E1A4-78F9-C40A-63DB-550DC910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0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E8E246-9108-1683-E603-A0A09B75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1F761-E05E-40A3-4575-9D02F04D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62DDB-5942-8902-0F91-9133EE7FE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CBE2-B22C-48F1-A1BB-2C912188EAB1}" type="datetimeFigureOut">
              <a:rPr lang="de-AT" smtClean="0"/>
              <a:t>24.11.2022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1106F-EA11-2EA8-0413-91D1D4AED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6524A-42F8-E041-F138-2DBEB8698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76AE-3742-4E3A-B311-D8533A1FA205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002FF8-13F5-8E5D-525E-AD95879A1027}"/>
              </a:ext>
            </a:extLst>
          </p:cNvPr>
          <p:cNvSpPr/>
          <p:nvPr userDrawn="1"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05D7AE-FCBD-4B43-D65B-55479306E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9" name="Picture 4" descr="k-tec: Partner und Kooperationen">
            <a:extLst>
              <a:ext uri="{FF2B5EF4-FFF2-40B4-BE49-F238E27FC236}">
                <a16:creationId xmlns:a16="http://schemas.microsoft.com/office/drawing/2014/main" id="{B2B0C77F-511E-668D-8740-37C7414118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8A5D10A-E405-0843-C133-BF034CC0BC40}"/>
              </a:ext>
            </a:extLst>
          </p:cNvPr>
          <p:cNvSpPr txBox="1"/>
          <p:nvPr userDrawn="1"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asser, draußen, Himmel, Transport enthält.">
            <a:extLst>
              <a:ext uri="{FF2B5EF4-FFF2-40B4-BE49-F238E27FC236}">
                <a16:creationId xmlns:a16="http://schemas.microsoft.com/office/drawing/2014/main" id="{08A7690B-2241-ABD7-3744-E51C4F8A6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868C81F-E612-0AA4-C7C2-38451613B41B}"/>
              </a:ext>
            </a:extLst>
          </p:cNvPr>
          <p:cNvSpPr txBox="1">
            <a:spLocks/>
          </p:cNvSpPr>
          <p:nvPr/>
        </p:nvSpPr>
        <p:spPr>
          <a:xfrm>
            <a:off x="1026732" y="1472625"/>
            <a:ext cx="5069268" cy="123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3.Meilenstein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EC381A-63FB-C3DE-5BCC-794C38A2E8CC}"/>
              </a:ext>
            </a:extLst>
          </p:cNvPr>
          <p:cNvSpPr txBox="1">
            <a:spLocks/>
          </p:cNvSpPr>
          <p:nvPr/>
        </p:nvSpPr>
        <p:spPr>
          <a:xfrm>
            <a:off x="8306511" y="5716173"/>
            <a:ext cx="3375889" cy="607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Konrad J. / Schauer A.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B4CA30-5125-1A55-E6FE-62972B5280C7}"/>
              </a:ext>
            </a:extLst>
          </p:cNvPr>
          <p:cNvSpPr txBox="1"/>
          <p:nvPr/>
        </p:nvSpPr>
        <p:spPr>
          <a:xfrm>
            <a:off x="2335562" y="1804937"/>
            <a:ext cx="4787170" cy="179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CAD- Modell</a:t>
            </a:r>
          </a:p>
        </p:txBody>
      </p:sp>
    </p:spTree>
    <p:extLst>
      <p:ext uri="{BB962C8B-B14F-4D97-AF65-F5344CB8AC3E}">
        <p14:creationId xmlns:p14="http://schemas.microsoft.com/office/powerpoint/2010/main" val="36782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093DE-BDB5-00BB-5C5E-C5C30F69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2018572"/>
            <a:ext cx="4102916" cy="1110522"/>
          </a:xfrm>
        </p:spPr>
        <p:txBody>
          <a:bodyPr/>
          <a:lstStyle/>
          <a:p>
            <a:r>
              <a:rPr lang="de-AT" dirty="0"/>
              <a:t>Sunbeam 46.1</a:t>
            </a:r>
          </a:p>
          <a:p>
            <a:r>
              <a:rPr lang="de-AT" dirty="0"/>
              <a:t>Maßstab ≈1:1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F9F55-9B21-675C-CD52-0D78A580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DDE8"/>
              </a:clrFrom>
              <a:clrTo>
                <a:srgbClr val="CCDD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0347" y="1174918"/>
            <a:ext cx="4505132" cy="52593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72A77FE-02E9-7468-68E7-FDE76937E6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CDDE8"/>
              </a:clrFrom>
              <a:clrTo>
                <a:srgbClr val="CCDD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6876" y="3057148"/>
            <a:ext cx="5791372" cy="35616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400961-FCEE-1952-3FF2-57591622E8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CDDE8"/>
              </a:clrFrom>
              <a:clrTo>
                <a:srgbClr val="CCDD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057147"/>
            <a:ext cx="3422708" cy="380085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EE7AE2F-CC1A-2ACB-6C99-EC599E1C33DF}"/>
              </a:ext>
            </a:extLst>
          </p:cNvPr>
          <p:cNvSpPr txBox="1"/>
          <p:nvPr/>
        </p:nvSpPr>
        <p:spPr>
          <a:xfrm>
            <a:off x="318782" y="1232523"/>
            <a:ext cx="2995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106016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128A5-7AB6-FA2A-F728-6B05A3A5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1355026"/>
            <a:ext cx="10515600" cy="1325563"/>
          </a:xfrm>
        </p:spPr>
        <p:txBody>
          <a:bodyPr/>
          <a:lstStyle/>
          <a:p>
            <a:r>
              <a:rPr lang="de-AT" dirty="0"/>
              <a:t>Solar Auf den Davits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AFFDE9C-7A67-0884-F81B-D7885E75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44" y="3129093"/>
            <a:ext cx="9558556" cy="3047869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927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Solar Auf den Davits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Schauer Alexander</dc:creator>
  <cp:lastModifiedBy>Schauer Alexander</cp:lastModifiedBy>
  <cp:revision>4</cp:revision>
  <dcterms:created xsi:type="dcterms:W3CDTF">2022-11-24T07:01:19Z</dcterms:created>
  <dcterms:modified xsi:type="dcterms:W3CDTF">2022-11-24T07:32:59Z</dcterms:modified>
</cp:coreProperties>
</file>