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F86"/>
    <a:srgbClr val="304E86"/>
    <a:srgbClr val="355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9A92C-0D71-7B29-3588-E1F00650B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AC5AB7-EB8B-6F71-A1FC-37E32A9DD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51578-5BA8-C9BD-5267-F9DAEED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5C1E-4104-CECE-960C-FF172899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461D-E191-D38C-B8B6-D5ADF385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331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B541D-A6C7-6A6E-4C18-ED21749B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E4F53A-F4A7-43A0-B32E-49B7E400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DF39C-B629-5910-2966-12C5AA42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C691A-7807-C9DC-5864-AF4BB6FB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2AF97-B9B6-9819-6733-6F3FF606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991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020744-76CB-E61D-2F32-BCFD99E2D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8978E6-8829-3870-8430-C1824225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7ECB4-3160-2280-49A7-B64C6DB8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20C40-11B2-924B-9D2A-A9555180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78378-81F4-0CF2-271E-E6580D0B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35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B914A-FA4B-E512-468A-DD502F5B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C5F5D-8B1F-830D-60DD-0454CBC2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24777-D06E-34D3-FEC3-EFC4C318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9687B-2476-9D42-B697-51C9C587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C7474-4AA0-5387-2305-D366DB08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2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5B327-F79D-EF40-1301-23A7ACAC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B8BEE9-0336-8355-74ED-AA3B9933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025B9-E407-A688-5099-15F5AB47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DAD4F-3C20-5BC8-40DE-E1BE806F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E50EE-4CC1-6359-765D-96790D9B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893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C79BA-B01F-B71E-B45A-6121D517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9805D2-AA8A-B9EE-A6AA-6E01A67A4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561F79-A088-49EF-AEF2-C853419E4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311EAE-D3DE-FE62-BDED-53BA398B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68ACE9-D059-2015-3A08-7290E49C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C7B1A8-9680-2EBB-E480-A339155F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84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5F86F-8D7D-910A-26E9-D1650154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765087-9DB8-2775-E532-5E2B5F1F0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06C85F-CBAC-7F20-2D92-4EF4DE5C8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00BC56-4D9D-F14F-CDCE-6B792998F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7565A0-E6A0-5FA8-3FE8-154136B52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68A902-EF00-36AA-761A-937AECB5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961A1D-EA2B-78CB-0A6F-5EC94AB7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88A376-9A2C-4AA3-6476-7F1982DC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55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95F6F-9762-9CEF-7A90-5B5C13D2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5DEFC2-EC27-F623-3B44-A97D9DD3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CE2AEF-DD8E-3933-FF15-72D51959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21504D-1A85-B602-6AAB-8A718C82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122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8A6BC7-2DB9-A70F-D56F-E0A4271F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07CE77-AE03-6588-A8BC-066C4F80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26C8B4-8708-9588-A20C-CD57A26A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0B315-FC18-1AEA-F556-802A05FA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57812-204E-3E64-114F-DA581332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DF7DC4-DE9E-A164-21B3-F5BBD807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9C66ED-C850-439D-D91A-0939C204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1FB17E-4691-C3A1-8D7B-BE7CEE90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1D38F4-4AB1-0514-E30B-2A1AF20B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60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9E24D-8FA4-D8F4-9A57-87003CA9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4E1058-68A9-19EC-4078-ABD92C832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CD591E-BA0B-65FA-30AD-8A52A3BD7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288D0-2116-8CFA-1B1B-1CA7D652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6E1BC8-EBEF-0BA6-E123-64AEC361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C3769-A7F6-574C-C1CC-D25DEECC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85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0EBB00-0C7A-6A90-F76F-473E81BD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75021-6095-26D4-0098-B710CCFC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94C916-6DD8-4246-D10E-2D9C24866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601D-A19F-4F1A-B4FD-082EE850B539}" type="datetimeFigureOut">
              <a:rPr lang="de-AT" smtClean="0"/>
              <a:t>28.03.2023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F0E2D-7D03-0538-1074-441E79BAB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0A31F-3FA8-1E33-BA84-67FC64B9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0A75-BEC6-4AF2-9EB5-CC1D1C6851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61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la Trebaluger, Trebaluger-Bucht, Blick von oben, Menorca (Menorca),  Balearen, Spanien, Mittelmeer, Europa, lizenzfreies Stockfoto">
            <a:extLst>
              <a:ext uri="{FF2B5EF4-FFF2-40B4-BE49-F238E27FC236}">
                <a16:creationId xmlns:a16="http://schemas.microsoft.com/office/drawing/2014/main" id="{2DC61A9D-CD84-E4D9-FEBB-E75F88F15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 r="-1" b="-1"/>
          <a:stretch/>
        </p:blipFill>
        <p:spPr bwMode="auto">
          <a:xfrm>
            <a:off x="-1" y="190"/>
            <a:ext cx="6096001" cy="52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EFE5C-6B85-2EE8-8301-87BF3F4DD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77" y="5291384"/>
            <a:ext cx="7091299" cy="898581"/>
          </a:xfrm>
        </p:spPr>
        <p:txBody>
          <a:bodyPr anchor="ctr">
            <a:normAutofit/>
          </a:bodyPr>
          <a:lstStyle/>
          <a:p>
            <a:pPr algn="l"/>
            <a:r>
              <a:rPr lang="de-AT" sz="4000" dirty="0">
                <a:solidFill>
                  <a:srgbClr val="FFFFFF"/>
                </a:solidFill>
              </a:rPr>
              <a:t>Zusätzliche Energiegewinnung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egelschiff, Dunkel enthält.&#10;&#10;Automatisch generierte Beschreibung">
            <a:extLst>
              <a:ext uri="{FF2B5EF4-FFF2-40B4-BE49-F238E27FC236}">
                <a16:creationId xmlns:a16="http://schemas.microsoft.com/office/drawing/2014/main" id="{581C1262-BB45-B60B-2884-2000D91AF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0" r="30245" b="1"/>
          <a:stretch/>
        </p:blipFill>
        <p:spPr>
          <a:xfrm>
            <a:off x="4653083" y="-5042761"/>
            <a:ext cx="8377117" cy="10909422"/>
          </a:xfrm>
          <a:prstGeom prst="rect">
            <a:avLst/>
          </a:prstGeom>
          <a:ln>
            <a:noFill/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E1C55A7C-A888-2F10-CB46-2F321A5BBD3B}"/>
              </a:ext>
            </a:extLst>
          </p:cNvPr>
          <p:cNvSpPr txBox="1">
            <a:spLocks/>
          </p:cNvSpPr>
          <p:nvPr/>
        </p:nvSpPr>
        <p:spPr>
          <a:xfrm>
            <a:off x="1154206" y="5864128"/>
            <a:ext cx="7091299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sz="2800" dirty="0">
                <a:solidFill>
                  <a:srgbClr val="00B0F0"/>
                </a:solidFill>
              </a:rPr>
              <a:t>für eine Blauwasseryacht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C2D95D3-874B-7964-4F2A-708AB29E75BD}"/>
              </a:ext>
            </a:extLst>
          </p:cNvPr>
          <p:cNvSpPr/>
          <p:nvPr/>
        </p:nvSpPr>
        <p:spPr>
          <a:xfrm>
            <a:off x="5938063" y="-10691"/>
            <a:ext cx="315874" cy="5307421"/>
          </a:xfrm>
          <a:prstGeom prst="rect">
            <a:avLst/>
          </a:prstGeom>
          <a:solidFill>
            <a:srgbClr val="355796"/>
          </a:solidFill>
          <a:ln>
            <a:solidFill>
              <a:srgbClr val="30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05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Zusätzliche Energiegewinnung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Zusätzliche Energiegewinnung</dc:title>
  <dc:creator>Jonas Konrad</dc:creator>
  <cp:lastModifiedBy>Jonas Konrad</cp:lastModifiedBy>
  <cp:revision>1</cp:revision>
  <dcterms:created xsi:type="dcterms:W3CDTF">2023-03-28T11:38:25Z</dcterms:created>
  <dcterms:modified xsi:type="dcterms:W3CDTF">2023-03-28T12:34:14Z</dcterms:modified>
</cp:coreProperties>
</file>