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24" y="-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7541-193E-48B9-9684-54D7EBE777A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C480-115D-462F-B5D3-78BF3F02D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7541-193E-48B9-9684-54D7EBE777A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C480-115D-462F-B5D3-78BF3F02D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7541-193E-48B9-9684-54D7EBE777A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C480-115D-462F-B5D3-78BF3F02D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7541-193E-48B9-9684-54D7EBE777A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C480-115D-462F-B5D3-78BF3F02D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7541-193E-48B9-9684-54D7EBE777A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C480-115D-462F-B5D3-78BF3F02D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7541-193E-48B9-9684-54D7EBE777A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C480-115D-462F-B5D3-78BF3F02D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7541-193E-48B9-9684-54D7EBE777A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C480-115D-462F-B5D3-78BF3F02D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7541-193E-48B9-9684-54D7EBE777A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C480-115D-462F-B5D3-78BF3F02D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7541-193E-48B9-9684-54D7EBE777A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C480-115D-462F-B5D3-78BF3F02D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7541-193E-48B9-9684-54D7EBE777A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C480-115D-462F-B5D3-78BF3F02D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7541-193E-48B9-9684-54D7EBE777A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C480-115D-462F-B5D3-78BF3F02D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97541-193E-48B9-9684-54D7EBE777A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C480-115D-462F-B5D3-78BF3F02D8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Software Development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ife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ycle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6248400" cy="1752600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Presented by:-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Prajwol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Roshan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Prasant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What is SDLC?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also known as SDLC or software development process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framework defining steps done while developing any software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ISO/IEC 12207 is an international standard defining essentials of building and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maintaing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software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Phases of SDLC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dlc_stag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531710"/>
            <a:ext cx="7696200" cy="479289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Planning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Study every possible options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Financial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Requirement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Technical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Why should we plan?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keep the project on track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evaluate the progress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Identification of the problems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Breaking down the problem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Analyzing the situation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Collecting possible solutions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Through surveys, questionnaire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Through data, statistics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Preparing  documents after analyzing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Designing 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Identifying if the software will be outsourced or built in house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Identifying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end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users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Developing a user friendly site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Site geared towards its users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Reexamine the feasibility study done in Analysis phase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</a:t>
            </a:r>
            <a:r>
              <a:rPr lang="en-US" b="1" dirty="0" smtClean="0"/>
              <a:t>uilding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the analysis phase of the build</a:t>
            </a:r>
          </a:p>
          <a:p>
            <a:r>
              <a:rPr lang="en-US" dirty="0" smtClean="0"/>
              <a:t>Coders</a:t>
            </a:r>
            <a:r>
              <a:rPr lang="en-US" dirty="0"/>
              <a:t> </a:t>
            </a:r>
            <a:r>
              <a:rPr lang="en-US" dirty="0" smtClean="0"/>
              <a:t>and designers working in the project</a:t>
            </a:r>
          </a:p>
          <a:p>
            <a:r>
              <a:rPr lang="en-US" dirty="0" smtClean="0"/>
              <a:t>A strong team created to complete the task in given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05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Analyst testing the product</a:t>
            </a:r>
          </a:p>
          <a:p>
            <a:r>
              <a:rPr lang="en-US" dirty="0" smtClean="0"/>
              <a:t>Problems are discovered and debugged</a:t>
            </a:r>
          </a:p>
          <a:p>
            <a:r>
              <a:rPr lang="en-US" dirty="0" smtClean="0"/>
              <a:t>Check whether the software is reliable, fast and responsive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5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 the product to the client</a:t>
            </a:r>
          </a:p>
          <a:p>
            <a:r>
              <a:rPr lang="en-US" dirty="0" smtClean="0"/>
              <a:t>Solve any problem if required </a:t>
            </a:r>
          </a:p>
          <a:p>
            <a:r>
              <a:rPr lang="en-US" dirty="0" smtClean="0"/>
              <a:t>Finalize </a:t>
            </a:r>
            <a:r>
              <a:rPr lang="en-US" smtClean="0"/>
              <a:t>the product in the market</a:t>
            </a:r>
          </a:p>
        </p:txBody>
      </p:sp>
    </p:spTree>
    <p:extLst>
      <p:ext uri="{BB962C8B-B14F-4D97-AF65-F5344CB8AC3E}">
        <p14:creationId xmlns:p14="http://schemas.microsoft.com/office/powerpoint/2010/main" val="239376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198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Software Development Life Cycle</vt:lpstr>
      <vt:lpstr>What is SDLC?</vt:lpstr>
      <vt:lpstr>Phases of SDLC</vt:lpstr>
      <vt:lpstr>Planning</vt:lpstr>
      <vt:lpstr>Defining</vt:lpstr>
      <vt:lpstr>Designing </vt:lpstr>
      <vt:lpstr>Building</vt:lpstr>
      <vt:lpstr>Testing</vt:lpstr>
      <vt:lpstr>Deployment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Life Cycle</dc:title>
  <dc:creator>Windows User</dc:creator>
  <cp:lastModifiedBy>Ramesh</cp:lastModifiedBy>
  <cp:revision>6</cp:revision>
  <dcterms:created xsi:type="dcterms:W3CDTF">2018-01-18T04:36:54Z</dcterms:created>
  <dcterms:modified xsi:type="dcterms:W3CDTF">2018-01-25T05:45:48Z</dcterms:modified>
</cp:coreProperties>
</file>