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BM Plex Mono Bold" charset="1" panose="020B0809050203000203"/>
      <p:regular r:id="rId11"/>
    </p:embeddedFont>
    <p:embeddedFont>
      <p:font typeface="IBM Plex Mono" charset="1" panose="020B05090502030002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9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754349"/>
            <a:ext cx="10420061" cy="5909350"/>
            <a:chOff x="0" y="0"/>
            <a:chExt cx="2744378" cy="1556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4378" cy="1556372"/>
            </a:xfrm>
            <a:custGeom>
              <a:avLst/>
              <a:gdLst/>
              <a:ahLst/>
              <a:cxnLst/>
              <a:rect r="r" b="b" t="t" l="l"/>
              <a:pathLst>
                <a:path h="1556372" w="2744378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518480"/>
                  </a:lnTo>
                  <a:cubicBezTo>
                    <a:pt x="2744378" y="1539407"/>
                    <a:pt x="2727413" y="1556372"/>
                    <a:pt x="2706486" y="1556372"/>
                  </a:cubicBezTo>
                  <a:lnTo>
                    <a:pt x="37892" y="1556372"/>
                  </a:lnTo>
                  <a:cubicBezTo>
                    <a:pt x="16965" y="1556372"/>
                    <a:pt x="0" y="1539407"/>
                    <a:pt x="0" y="1518480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4378" cy="1594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52212" y="501373"/>
            <a:ext cx="5396478" cy="5207651"/>
            <a:chOff x="0" y="0"/>
            <a:chExt cx="2744378" cy="2648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4378" cy="2648350"/>
            </a:xfrm>
            <a:custGeom>
              <a:avLst/>
              <a:gdLst/>
              <a:ahLst/>
              <a:cxnLst/>
              <a:rect r="r" b="b" t="t" l="l"/>
              <a:pathLst>
                <a:path h="2648350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2623961"/>
                  </a:lnTo>
                  <a:cubicBezTo>
                    <a:pt x="2744378" y="2637431"/>
                    <a:pt x="2733459" y="2648350"/>
                    <a:pt x="2719990" y="2648350"/>
                  </a:cubicBezTo>
                  <a:lnTo>
                    <a:pt x="24389" y="2648350"/>
                  </a:lnTo>
                  <a:cubicBezTo>
                    <a:pt x="17920" y="2648350"/>
                    <a:pt x="11717" y="2645781"/>
                    <a:pt x="7143" y="2641207"/>
                  </a:cubicBezTo>
                  <a:cubicBezTo>
                    <a:pt x="2570" y="2636633"/>
                    <a:pt x="0" y="2630430"/>
                    <a:pt x="0" y="2623961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44378" cy="268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50252" y="6645926"/>
            <a:ext cx="6409048" cy="2612374"/>
            <a:chOff x="0" y="0"/>
            <a:chExt cx="2744378" cy="11186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4378" cy="1118628"/>
            </a:xfrm>
            <a:custGeom>
              <a:avLst/>
              <a:gdLst/>
              <a:ahLst/>
              <a:cxnLst/>
              <a:rect r="r" b="b" t="t" l="l"/>
              <a:pathLst>
                <a:path h="1118628" w="2744378">
                  <a:moveTo>
                    <a:pt x="39863" y="0"/>
                  </a:moveTo>
                  <a:lnTo>
                    <a:pt x="2704515" y="0"/>
                  </a:lnTo>
                  <a:cubicBezTo>
                    <a:pt x="2715088" y="0"/>
                    <a:pt x="2725227" y="4200"/>
                    <a:pt x="2732703" y="11676"/>
                  </a:cubicBezTo>
                  <a:cubicBezTo>
                    <a:pt x="2740178" y="19151"/>
                    <a:pt x="2744378" y="29291"/>
                    <a:pt x="2744378" y="39863"/>
                  </a:cubicBezTo>
                  <a:lnTo>
                    <a:pt x="2744378" y="1078765"/>
                  </a:lnTo>
                  <a:cubicBezTo>
                    <a:pt x="2744378" y="1089338"/>
                    <a:pt x="2740178" y="1099477"/>
                    <a:pt x="2732703" y="1106953"/>
                  </a:cubicBezTo>
                  <a:cubicBezTo>
                    <a:pt x="2725227" y="1114428"/>
                    <a:pt x="2715088" y="1118628"/>
                    <a:pt x="2704515" y="1118628"/>
                  </a:cubicBezTo>
                  <a:lnTo>
                    <a:pt x="39863" y="1118628"/>
                  </a:lnTo>
                  <a:cubicBezTo>
                    <a:pt x="29291" y="1118628"/>
                    <a:pt x="19151" y="1114428"/>
                    <a:pt x="11676" y="1106953"/>
                  </a:cubicBezTo>
                  <a:cubicBezTo>
                    <a:pt x="4200" y="1099477"/>
                    <a:pt x="0" y="1089338"/>
                    <a:pt x="0" y="1078765"/>
                  </a:cubicBezTo>
                  <a:lnTo>
                    <a:pt x="0" y="39863"/>
                  </a:lnTo>
                  <a:cubicBezTo>
                    <a:pt x="0" y="29291"/>
                    <a:pt x="4200" y="19151"/>
                    <a:pt x="11676" y="11676"/>
                  </a:cubicBezTo>
                  <a:cubicBezTo>
                    <a:pt x="19151" y="4200"/>
                    <a:pt x="29291" y="0"/>
                    <a:pt x="398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4378" cy="1156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08752" y="3266039"/>
            <a:ext cx="347534" cy="34753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204407" y="766374"/>
            <a:ext cx="179985" cy="179985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304854" y="6960650"/>
            <a:ext cx="213757" cy="213757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162920" y="3266039"/>
            <a:ext cx="347534" cy="347534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439617" y="766374"/>
            <a:ext cx="179985" cy="179985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584198" y="6960650"/>
            <a:ext cx="213757" cy="213757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615229" y="3266039"/>
            <a:ext cx="347534" cy="347534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673865" y="766374"/>
            <a:ext cx="179985" cy="179985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862399" y="6960650"/>
            <a:ext cx="213757" cy="213757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8195247" y="1258885"/>
            <a:ext cx="4710409" cy="4225894"/>
            <a:chOff x="0" y="0"/>
            <a:chExt cx="729766" cy="65470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29766" cy="654702"/>
            </a:xfrm>
            <a:custGeom>
              <a:avLst/>
              <a:gdLst/>
              <a:ahLst/>
              <a:cxnLst/>
              <a:rect r="r" b="b" t="t" l="l"/>
              <a:pathLst>
                <a:path h="654702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636622"/>
                  </a:lnTo>
                  <a:cubicBezTo>
                    <a:pt x="729766" y="641417"/>
                    <a:pt x="727861" y="646016"/>
                    <a:pt x="724470" y="649406"/>
                  </a:cubicBezTo>
                  <a:cubicBezTo>
                    <a:pt x="721080" y="652797"/>
                    <a:pt x="716481" y="654702"/>
                    <a:pt x="711686" y="654702"/>
                  </a:cubicBezTo>
                  <a:lnTo>
                    <a:pt x="18079" y="654702"/>
                  </a:lnTo>
                  <a:cubicBezTo>
                    <a:pt x="13284" y="654702"/>
                    <a:pt x="8686" y="652797"/>
                    <a:pt x="5295" y="649406"/>
                  </a:cubicBezTo>
                  <a:cubicBezTo>
                    <a:pt x="1905" y="646016"/>
                    <a:pt x="0" y="641417"/>
                    <a:pt x="0" y="636622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413" r="0" b="-1413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775427" y="4993928"/>
            <a:ext cx="9808771" cy="3075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3"/>
              </a:lnSpc>
            </a:pPr>
            <a:r>
              <a:rPr lang="en-US" sz="9599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SAE 601</a:t>
            </a:r>
          </a:p>
          <a:p>
            <a:pPr algn="l">
              <a:lnSpc>
                <a:spcPts val="7308"/>
              </a:lnSpc>
            </a:pPr>
            <a:r>
              <a:rPr lang="en-US" sz="630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Création d’un portfolio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304854" y="8075606"/>
            <a:ext cx="4808964" cy="69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8"/>
              </a:lnSpc>
            </a:pPr>
            <a:r>
              <a:rPr lang="en-US" sz="5017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SCHAUM Chloé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304854" y="7618077"/>
            <a:ext cx="2711120" cy="3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1"/>
              </a:lnSpc>
            </a:pPr>
            <a:r>
              <a:rPr lang="en-US" sz="2828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62489" y="2443564"/>
            <a:ext cx="14163023" cy="7623711"/>
            <a:chOff x="0" y="0"/>
            <a:chExt cx="6144604" cy="33075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44604" cy="3307535"/>
            </a:xfrm>
            <a:custGeom>
              <a:avLst/>
              <a:gdLst/>
              <a:ahLst/>
              <a:cxnLst/>
              <a:rect r="r" b="b" t="t" l="l"/>
              <a:pathLst>
                <a:path h="3307535" w="6144604">
                  <a:moveTo>
                    <a:pt x="16946" y="0"/>
                  </a:moveTo>
                  <a:lnTo>
                    <a:pt x="6127659" y="0"/>
                  </a:lnTo>
                  <a:cubicBezTo>
                    <a:pt x="6132153" y="0"/>
                    <a:pt x="6136463" y="1785"/>
                    <a:pt x="6139641" y="4963"/>
                  </a:cubicBezTo>
                  <a:cubicBezTo>
                    <a:pt x="6142819" y="8141"/>
                    <a:pt x="6144604" y="12451"/>
                    <a:pt x="6144604" y="16946"/>
                  </a:cubicBezTo>
                  <a:lnTo>
                    <a:pt x="6144604" y="3290589"/>
                  </a:lnTo>
                  <a:cubicBezTo>
                    <a:pt x="6144604" y="3295083"/>
                    <a:pt x="6142819" y="3299394"/>
                    <a:pt x="6139641" y="3302571"/>
                  </a:cubicBezTo>
                  <a:cubicBezTo>
                    <a:pt x="6136463" y="3305749"/>
                    <a:pt x="6132153" y="3307535"/>
                    <a:pt x="6127659" y="3307535"/>
                  </a:cubicBezTo>
                  <a:lnTo>
                    <a:pt x="16946" y="3307535"/>
                  </a:lnTo>
                  <a:cubicBezTo>
                    <a:pt x="7587" y="3307535"/>
                    <a:pt x="0" y="3299948"/>
                    <a:pt x="0" y="3290589"/>
                  </a:cubicBezTo>
                  <a:lnTo>
                    <a:pt x="0" y="16946"/>
                  </a:lnTo>
                  <a:cubicBezTo>
                    <a:pt x="0" y="12451"/>
                    <a:pt x="1785" y="8141"/>
                    <a:pt x="4963" y="4963"/>
                  </a:cubicBezTo>
                  <a:cubicBezTo>
                    <a:pt x="8141" y="1785"/>
                    <a:pt x="12451" y="0"/>
                    <a:pt x="1694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144604" cy="3345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143000"/>
            <a:ext cx="11962901" cy="102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Inspiration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80813" y="2754193"/>
            <a:ext cx="210976" cy="21097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856523" y="2754193"/>
            <a:ext cx="210976" cy="21097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131104" y="2754193"/>
            <a:ext cx="210976" cy="210976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2442219" y="3279494"/>
            <a:ext cx="13262472" cy="6382565"/>
          </a:xfrm>
          <a:custGeom>
            <a:avLst/>
            <a:gdLst/>
            <a:ahLst/>
            <a:cxnLst/>
            <a:rect r="r" b="b" t="t" l="l"/>
            <a:pathLst>
              <a:path h="6382565" w="13262472">
                <a:moveTo>
                  <a:pt x="0" y="0"/>
                </a:moveTo>
                <a:lnTo>
                  <a:pt x="13262472" y="0"/>
                </a:lnTo>
                <a:lnTo>
                  <a:pt x="13262472" y="6382565"/>
                </a:lnTo>
                <a:lnTo>
                  <a:pt x="0" y="6382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859954" y="69840"/>
            <a:ext cx="3167235" cy="3056411"/>
            <a:chOff x="0" y="0"/>
            <a:chExt cx="2744378" cy="26483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4378" cy="2648350"/>
            </a:xfrm>
            <a:custGeom>
              <a:avLst/>
              <a:gdLst/>
              <a:ahLst/>
              <a:cxnLst/>
              <a:rect r="r" b="b" t="t" l="l"/>
              <a:pathLst>
                <a:path h="2648350" w="2744378">
                  <a:moveTo>
                    <a:pt x="41554" y="0"/>
                  </a:moveTo>
                  <a:lnTo>
                    <a:pt x="2702824" y="0"/>
                  </a:lnTo>
                  <a:cubicBezTo>
                    <a:pt x="2713845" y="0"/>
                    <a:pt x="2724414" y="4378"/>
                    <a:pt x="2732207" y="12171"/>
                  </a:cubicBezTo>
                  <a:cubicBezTo>
                    <a:pt x="2740000" y="19964"/>
                    <a:pt x="2744378" y="30534"/>
                    <a:pt x="2744378" y="41554"/>
                  </a:cubicBezTo>
                  <a:lnTo>
                    <a:pt x="2744378" y="2606796"/>
                  </a:lnTo>
                  <a:cubicBezTo>
                    <a:pt x="2744378" y="2617817"/>
                    <a:pt x="2740000" y="2628386"/>
                    <a:pt x="2732207" y="2636179"/>
                  </a:cubicBezTo>
                  <a:cubicBezTo>
                    <a:pt x="2724414" y="2643972"/>
                    <a:pt x="2713845" y="2648350"/>
                    <a:pt x="2702824" y="2648350"/>
                  </a:cubicBezTo>
                  <a:lnTo>
                    <a:pt x="41554" y="2648350"/>
                  </a:lnTo>
                  <a:cubicBezTo>
                    <a:pt x="30534" y="2648350"/>
                    <a:pt x="19964" y="2643972"/>
                    <a:pt x="12171" y="2636179"/>
                  </a:cubicBezTo>
                  <a:cubicBezTo>
                    <a:pt x="4378" y="2628386"/>
                    <a:pt x="0" y="2617817"/>
                    <a:pt x="0" y="2606796"/>
                  </a:cubicBezTo>
                  <a:lnTo>
                    <a:pt x="0" y="41554"/>
                  </a:lnTo>
                  <a:cubicBezTo>
                    <a:pt x="0" y="30534"/>
                    <a:pt x="4378" y="19964"/>
                    <a:pt x="12171" y="12171"/>
                  </a:cubicBezTo>
                  <a:cubicBezTo>
                    <a:pt x="19964" y="4378"/>
                    <a:pt x="30534" y="0"/>
                    <a:pt x="41554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744378" cy="268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085794" y="272499"/>
            <a:ext cx="133815" cy="133815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260667" y="272499"/>
            <a:ext cx="133815" cy="133815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5434824" y="272499"/>
            <a:ext cx="133815" cy="133815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5257411" y="457764"/>
            <a:ext cx="2372321" cy="2485154"/>
            <a:chOff x="0" y="0"/>
            <a:chExt cx="729766" cy="7644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29766" cy="764475"/>
            </a:xfrm>
            <a:custGeom>
              <a:avLst/>
              <a:gdLst/>
              <a:ahLst/>
              <a:cxnLst/>
              <a:rect r="r" b="b" t="t" l="l"/>
              <a:pathLst>
                <a:path h="764475" w="729766">
                  <a:moveTo>
                    <a:pt x="35898" y="0"/>
                  </a:moveTo>
                  <a:lnTo>
                    <a:pt x="693868" y="0"/>
                  </a:lnTo>
                  <a:cubicBezTo>
                    <a:pt x="703389" y="0"/>
                    <a:pt x="712519" y="3782"/>
                    <a:pt x="719251" y="10514"/>
                  </a:cubicBezTo>
                  <a:cubicBezTo>
                    <a:pt x="725984" y="17246"/>
                    <a:pt x="729766" y="26377"/>
                    <a:pt x="729766" y="35898"/>
                  </a:cubicBezTo>
                  <a:lnTo>
                    <a:pt x="729766" y="728577"/>
                  </a:lnTo>
                  <a:cubicBezTo>
                    <a:pt x="729766" y="738098"/>
                    <a:pt x="725984" y="747228"/>
                    <a:pt x="719251" y="753961"/>
                  </a:cubicBezTo>
                  <a:cubicBezTo>
                    <a:pt x="712519" y="760693"/>
                    <a:pt x="703389" y="764475"/>
                    <a:pt x="693868" y="764475"/>
                  </a:cubicBezTo>
                  <a:lnTo>
                    <a:pt x="35898" y="764475"/>
                  </a:lnTo>
                  <a:cubicBezTo>
                    <a:pt x="26377" y="764475"/>
                    <a:pt x="17246" y="760693"/>
                    <a:pt x="10514" y="753961"/>
                  </a:cubicBezTo>
                  <a:cubicBezTo>
                    <a:pt x="3782" y="747228"/>
                    <a:pt x="0" y="738098"/>
                    <a:pt x="0" y="728577"/>
                  </a:cubicBezTo>
                  <a:lnTo>
                    <a:pt x="0" y="35898"/>
                  </a:lnTo>
                  <a:cubicBezTo>
                    <a:pt x="0" y="26377"/>
                    <a:pt x="3782" y="17246"/>
                    <a:pt x="10514" y="10514"/>
                  </a:cubicBezTo>
                  <a:cubicBezTo>
                    <a:pt x="17246" y="3782"/>
                    <a:pt x="26377" y="0"/>
                    <a:pt x="35898" y="0"/>
                  </a:cubicBezTo>
                  <a:close/>
                </a:path>
              </a:pathLst>
            </a:custGeom>
            <a:blipFill>
              <a:blip r:embed="rId5"/>
              <a:stretch>
                <a:fillRect l="-348" t="0" r="-348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69357" y="7153739"/>
            <a:ext cx="3167235" cy="3056411"/>
            <a:chOff x="0" y="0"/>
            <a:chExt cx="2744378" cy="26483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44378" cy="2648350"/>
            </a:xfrm>
            <a:custGeom>
              <a:avLst/>
              <a:gdLst/>
              <a:ahLst/>
              <a:cxnLst/>
              <a:rect r="r" b="b" t="t" l="l"/>
              <a:pathLst>
                <a:path h="2648350" w="2744378">
                  <a:moveTo>
                    <a:pt x="41554" y="0"/>
                  </a:moveTo>
                  <a:lnTo>
                    <a:pt x="2702824" y="0"/>
                  </a:lnTo>
                  <a:cubicBezTo>
                    <a:pt x="2713845" y="0"/>
                    <a:pt x="2724414" y="4378"/>
                    <a:pt x="2732207" y="12171"/>
                  </a:cubicBezTo>
                  <a:cubicBezTo>
                    <a:pt x="2740000" y="19964"/>
                    <a:pt x="2744378" y="30534"/>
                    <a:pt x="2744378" y="41554"/>
                  </a:cubicBezTo>
                  <a:lnTo>
                    <a:pt x="2744378" y="2606796"/>
                  </a:lnTo>
                  <a:cubicBezTo>
                    <a:pt x="2744378" y="2617817"/>
                    <a:pt x="2740000" y="2628386"/>
                    <a:pt x="2732207" y="2636179"/>
                  </a:cubicBezTo>
                  <a:cubicBezTo>
                    <a:pt x="2724414" y="2643972"/>
                    <a:pt x="2713845" y="2648350"/>
                    <a:pt x="2702824" y="2648350"/>
                  </a:cubicBezTo>
                  <a:lnTo>
                    <a:pt x="41554" y="2648350"/>
                  </a:lnTo>
                  <a:cubicBezTo>
                    <a:pt x="30534" y="2648350"/>
                    <a:pt x="19964" y="2643972"/>
                    <a:pt x="12171" y="2636179"/>
                  </a:cubicBezTo>
                  <a:cubicBezTo>
                    <a:pt x="4378" y="2628386"/>
                    <a:pt x="0" y="2617817"/>
                    <a:pt x="0" y="2606796"/>
                  </a:cubicBezTo>
                  <a:lnTo>
                    <a:pt x="0" y="41554"/>
                  </a:lnTo>
                  <a:cubicBezTo>
                    <a:pt x="0" y="30534"/>
                    <a:pt x="4378" y="19964"/>
                    <a:pt x="12171" y="12171"/>
                  </a:cubicBezTo>
                  <a:cubicBezTo>
                    <a:pt x="19964" y="4378"/>
                    <a:pt x="30534" y="0"/>
                    <a:pt x="41554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744378" cy="268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95196" y="7356398"/>
            <a:ext cx="133815" cy="133815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470069" y="7356398"/>
            <a:ext cx="133815" cy="133815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644227" y="7356398"/>
            <a:ext cx="133815" cy="133815"/>
            <a:chOff x="0" y="0"/>
            <a:chExt cx="6350000" cy="6350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466814" y="7541663"/>
            <a:ext cx="2372321" cy="2485154"/>
            <a:chOff x="0" y="0"/>
            <a:chExt cx="729766" cy="76447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29766" cy="764475"/>
            </a:xfrm>
            <a:custGeom>
              <a:avLst/>
              <a:gdLst/>
              <a:ahLst/>
              <a:cxnLst/>
              <a:rect r="r" b="b" t="t" l="l"/>
              <a:pathLst>
                <a:path h="764475" w="729766">
                  <a:moveTo>
                    <a:pt x="35898" y="0"/>
                  </a:moveTo>
                  <a:lnTo>
                    <a:pt x="693868" y="0"/>
                  </a:lnTo>
                  <a:cubicBezTo>
                    <a:pt x="703389" y="0"/>
                    <a:pt x="712519" y="3782"/>
                    <a:pt x="719251" y="10514"/>
                  </a:cubicBezTo>
                  <a:cubicBezTo>
                    <a:pt x="725984" y="17246"/>
                    <a:pt x="729766" y="26377"/>
                    <a:pt x="729766" y="35898"/>
                  </a:cubicBezTo>
                  <a:lnTo>
                    <a:pt x="729766" y="728577"/>
                  </a:lnTo>
                  <a:cubicBezTo>
                    <a:pt x="729766" y="738098"/>
                    <a:pt x="725984" y="747228"/>
                    <a:pt x="719251" y="753961"/>
                  </a:cubicBezTo>
                  <a:cubicBezTo>
                    <a:pt x="712519" y="760693"/>
                    <a:pt x="703389" y="764475"/>
                    <a:pt x="693868" y="764475"/>
                  </a:cubicBezTo>
                  <a:lnTo>
                    <a:pt x="35898" y="764475"/>
                  </a:lnTo>
                  <a:cubicBezTo>
                    <a:pt x="26377" y="764475"/>
                    <a:pt x="17246" y="760693"/>
                    <a:pt x="10514" y="753961"/>
                  </a:cubicBezTo>
                  <a:cubicBezTo>
                    <a:pt x="3782" y="747228"/>
                    <a:pt x="0" y="738098"/>
                    <a:pt x="0" y="728577"/>
                  </a:cubicBezTo>
                  <a:lnTo>
                    <a:pt x="0" y="35898"/>
                  </a:lnTo>
                  <a:cubicBezTo>
                    <a:pt x="0" y="26377"/>
                    <a:pt x="3782" y="17246"/>
                    <a:pt x="10514" y="10514"/>
                  </a:cubicBezTo>
                  <a:cubicBezTo>
                    <a:pt x="17246" y="3782"/>
                    <a:pt x="26377" y="0"/>
                    <a:pt x="35898" y="0"/>
                  </a:cubicBezTo>
                  <a:close/>
                </a:path>
              </a:pathLst>
            </a:custGeom>
            <a:blipFill>
              <a:blip r:embed="rId6"/>
              <a:stretch>
                <a:fillRect l="-2378" t="0" r="-2378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9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83089" y="177908"/>
            <a:ext cx="10910718" cy="5873051"/>
            <a:chOff x="0" y="0"/>
            <a:chExt cx="6144604" cy="33075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44604" cy="3307535"/>
            </a:xfrm>
            <a:custGeom>
              <a:avLst/>
              <a:gdLst/>
              <a:ahLst/>
              <a:cxnLst/>
              <a:rect r="r" b="b" t="t" l="l"/>
              <a:pathLst>
                <a:path h="3307535" w="6144604">
                  <a:moveTo>
                    <a:pt x="21997" y="0"/>
                  </a:moveTo>
                  <a:lnTo>
                    <a:pt x="6122608" y="0"/>
                  </a:lnTo>
                  <a:cubicBezTo>
                    <a:pt x="6134756" y="0"/>
                    <a:pt x="6144604" y="9848"/>
                    <a:pt x="6144604" y="21997"/>
                  </a:cubicBezTo>
                  <a:lnTo>
                    <a:pt x="6144604" y="3285538"/>
                  </a:lnTo>
                  <a:cubicBezTo>
                    <a:pt x="6144604" y="3291372"/>
                    <a:pt x="6142287" y="3296967"/>
                    <a:pt x="6138162" y="3301092"/>
                  </a:cubicBezTo>
                  <a:cubicBezTo>
                    <a:pt x="6134036" y="3305217"/>
                    <a:pt x="6128441" y="3307535"/>
                    <a:pt x="6122608" y="3307535"/>
                  </a:cubicBezTo>
                  <a:lnTo>
                    <a:pt x="21997" y="3307535"/>
                  </a:lnTo>
                  <a:cubicBezTo>
                    <a:pt x="9848" y="3307535"/>
                    <a:pt x="0" y="3297686"/>
                    <a:pt x="0" y="3285538"/>
                  </a:cubicBezTo>
                  <a:lnTo>
                    <a:pt x="0" y="21997"/>
                  </a:lnTo>
                  <a:cubicBezTo>
                    <a:pt x="0" y="9848"/>
                    <a:pt x="9848" y="0"/>
                    <a:pt x="21997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144604" cy="3345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2389" y="821880"/>
            <a:ext cx="10110196" cy="4966634"/>
          </a:xfrm>
          <a:custGeom>
            <a:avLst/>
            <a:gdLst/>
            <a:ahLst/>
            <a:cxnLst/>
            <a:rect r="r" b="b" t="t" l="l"/>
            <a:pathLst>
              <a:path h="4966634" w="10110196">
                <a:moveTo>
                  <a:pt x="0" y="0"/>
                </a:moveTo>
                <a:lnTo>
                  <a:pt x="10110196" y="0"/>
                </a:lnTo>
                <a:lnTo>
                  <a:pt x="10110196" y="4966634"/>
                </a:lnTo>
                <a:lnTo>
                  <a:pt x="0" y="496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2389" y="417206"/>
            <a:ext cx="162529" cy="16252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4787" y="417206"/>
            <a:ext cx="162529" cy="16252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06315" y="417206"/>
            <a:ext cx="162529" cy="162529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372340" y="4258805"/>
            <a:ext cx="9760026" cy="5873051"/>
            <a:chOff x="0" y="0"/>
            <a:chExt cx="5496567" cy="33075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96568" cy="3307535"/>
            </a:xfrm>
            <a:custGeom>
              <a:avLst/>
              <a:gdLst/>
              <a:ahLst/>
              <a:cxnLst/>
              <a:rect r="r" b="b" t="t" l="l"/>
              <a:pathLst>
                <a:path h="3307535" w="5496568">
                  <a:moveTo>
                    <a:pt x="24590" y="0"/>
                  </a:moveTo>
                  <a:lnTo>
                    <a:pt x="5471978" y="0"/>
                  </a:lnTo>
                  <a:cubicBezTo>
                    <a:pt x="5485558" y="0"/>
                    <a:pt x="5496568" y="11009"/>
                    <a:pt x="5496568" y="24590"/>
                  </a:cubicBezTo>
                  <a:lnTo>
                    <a:pt x="5496568" y="3282945"/>
                  </a:lnTo>
                  <a:cubicBezTo>
                    <a:pt x="5496568" y="3296525"/>
                    <a:pt x="5485558" y="3307535"/>
                    <a:pt x="5471978" y="3307535"/>
                  </a:cubicBezTo>
                  <a:lnTo>
                    <a:pt x="24590" y="3307535"/>
                  </a:lnTo>
                  <a:cubicBezTo>
                    <a:pt x="11009" y="3307535"/>
                    <a:pt x="0" y="3296525"/>
                    <a:pt x="0" y="3282945"/>
                  </a:cubicBezTo>
                  <a:lnTo>
                    <a:pt x="0" y="24590"/>
                  </a:lnTo>
                  <a:cubicBezTo>
                    <a:pt x="0" y="11009"/>
                    <a:pt x="11009" y="0"/>
                    <a:pt x="245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5496567" cy="3345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688543" y="4511802"/>
            <a:ext cx="162529" cy="162529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900941" y="4511802"/>
            <a:ext cx="162529" cy="162529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112469" y="4511802"/>
            <a:ext cx="162529" cy="162529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8688543" y="4902778"/>
            <a:ext cx="9042600" cy="4916914"/>
          </a:xfrm>
          <a:custGeom>
            <a:avLst/>
            <a:gdLst/>
            <a:ahLst/>
            <a:cxnLst/>
            <a:rect r="r" b="b" t="t" l="l"/>
            <a:pathLst>
              <a:path h="4916914" w="9042600">
                <a:moveTo>
                  <a:pt x="0" y="0"/>
                </a:moveTo>
                <a:lnTo>
                  <a:pt x="9042601" y="0"/>
                </a:lnTo>
                <a:lnTo>
                  <a:pt x="9042601" y="4916914"/>
                </a:lnTo>
                <a:lnTo>
                  <a:pt x="0" y="49169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71618" y="624212"/>
            <a:ext cx="15944764" cy="9038575"/>
            <a:chOff x="0" y="0"/>
            <a:chExt cx="5834754" cy="33075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34754" cy="3307535"/>
            </a:xfrm>
            <a:custGeom>
              <a:avLst/>
              <a:gdLst/>
              <a:ahLst/>
              <a:cxnLst/>
              <a:rect r="r" b="b" t="t" l="l"/>
              <a:pathLst>
                <a:path h="3307535" w="5834754">
                  <a:moveTo>
                    <a:pt x="15052" y="0"/>
                  </a:moveTo>
                  <a:lnTo>
                    <a:pt x="5819702" y="0"/>
                  </a:lnTo>
                  <a:cubicBezTo>
                    <a:pt x="5823694" y="0"/>
                    <a:pt x="5827523" y="1586"/>
                    <a:pt x="5830345" y="4409"/>
                  </a:cubicBezTo>
                  <a:cubicBezTo>
                    <a:pt x="5833168" y="7231"/>
                    <a:pt x="5834754" y="11060"/>
                    <a:pt x="5834754" y="15052"/>
                  </a:cubicBezTo>
                  <a:lnTo>
                    <a:pt x="5834754" y="3292483"/>
                  </a:lnTo>
                  <a:cubicBezTo>
                    <a:pt x="5834754" y="3296475"/>
                    <a:pt x="5833168" y="3300303"/>
                    <a:pt x="5830345" y="3303126"/>
                  </a:cubicBezTo>
                  <a:cubicBezTo>
                    <a:pt x="5827523" y="3305949"/>
                    <a:pt x="5823694" y="3307535"/>
                    <a:pt x="5819702" y="3307535"/>
                  </a:cubicBezTo>
                  <a:lnTo>
                    <a:pt x="15052" y="3307535"/>
                  </a:lnTo>
                  <a:cubicBezTo>
                    <a:pt x="6739" y="3307535"/>
                    <a:pt x="0" y="3300795"/>
                    <a:pt x="0" y="3292483"/>
                  </a:cubicBezTo>
                  <a:lnTo>
                    <a:pt x="0" y="15052"/>
                  </a:lnTo>
                  <a:cubicBezTo>
                    <a:pt x="0" y="11060"/>
                    <a:pt x="1586" y="7231"/>
                    <a:pt x="4409" y="4409"/>
                  </a:cubicBezTo>
                  <a:cubicBezTo>
                    <a:pt x="7231" y="1586"/>
                    <a:pt x="11060" y="0"/>
                    <a:pt x="1505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834754" cy="3345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86136" y="992491"/>
            <a:ext cx="250130" cy="25013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113015" y="992491"/>
            <a:ext cx="250130" cy="25013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38555" y="992491"/>
            <a:ext cx="250130" cy="25013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21821" y="1443675"/>
            <a:ext cx="15136808" cy="7738693"/>
          </a:xfrm>
          <a:custGeom>
            <a:avLst/>
            <a:gdLst/>
            <a:ahLst/>
            <a:cxnLst/>
            <a:rect r="r" b="b" t="t" l="l"/>
            <a:pathLst>
              <a:path h="7738693" w="15136808">
                <a:moveTo>
                  <a:pt x="0" y="0"/>
                </a:moveTo>
                <a:lnTo>
                  <a:pt x="15136809" y="0"/>
                </a:lnTo>
                <a:lnTo>
                  <a:pt x="15136809" y="7738694"/>
                </a:lnTo>
                <a:lnTo>
                  <a:pt x="0" y="7738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9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53348" y="679116"/>
            <a:ext cx="5796190" cy="6103436"/>
            <a:chOff x="0" y="0"/>
            <a:chExt cx="3264249" cy="34372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64248" cy="3437281"/>
            </a:xfrm>
            <a:custGeom>
              <a:avLst/>
              <a:gdLst/>
              <a:ahLst/>
              <a:cxnLst/>
              <a:rect r="r" b="b" t="t" l="l"/>
              <a:pathLst>
                <a:path h="3437281" w="3264248">
                  <a:moveTo>
                    <a:pt x="41406" y="0"/>
                  </a:moveTo>
                  <a:lnTo>
                    <a:pt x="3222842" y="0"/>
                  </a:lnTo>
                  <a:cubicBezTo>
                    <a:pt x="3245710" y="0"/>
                    <a:pt x="3264248" y="18538"/>
                    <a:pt x="3264248" y="41406"/>
                  </a:cubicBezTo>
                  <a:lnTo>
                    <a:pt x="3264248" y="3395874"/>
                  </a:lnTo>
                  <a:cubicBezTo>
                    <a:pt x="3264248" y="3406856"/>
                    <a:pt x="3259886" y="3417388"/>
                    <a:pt x="3252121" y="3425153"/>
                  </a:cubicBezTo>
                  <a:cubicBezTo>
                    <a:pt x="3244356" y="3432918"/>
                    <a:pt x="3233824" y="3437281"/>
                    <a:pt x="3222842" y="3437281"/>
                  </a:cubicBezTo>
                  <a:lnTo>
                    <a:pt x="41406" y="3437281"/>
                  </a:lnTo>
                  <a:cubicBezTo>
                    <a:pt x="30425" y="3437281"/>
                    <a:pt x="19893" y="3432918"/>
                    <a:pt x="12128" y="3425153"/>
                  </a:cubicBezTo>
                  <a:cubicBezTo>
                    <a:pt x="4362" y="3417388"/>
                    <a:pt x="0" y="3406856"/>
                    <a:pt x="0" y="3395874"/>
                  </a:cubicBezTo>
                  <a:lnTo>
                    <a:pt x="0" y="41406"/>
                  </a:lnTo>
                  <a:cubicBezTo>
                    <a:pt x="0" y="30425"/>
                    <a:pt x="4362" y="19893"/>
                    <a:pt x="12128" y="12128"/>
                  </a:cubicBezTo>
                  <a:cubicBezTo>
                    <a:pt x="19893" y="4362"/>
                    <a:pt x="30425" y="0"/>
                    <a:pt x="4140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64249" cy="3475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52648" y="918414"/>
            <a:ext cx="162529" cy="16252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365046" y="918414"/>
            <a:ext cx="162529" cy="16252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76574" y="918414"/>
            <a:ext cx="162529" cy="16252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375318" y="4967359"/>
            <a:ext cx="6293419" cy="4640525"/>
            <a:chOff x="0" y="0"/>
            <a:chExt cx="3394686" cy="25031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94686" cy="2503111"/>
            </a:xfrm>
            <a:custGeom>
              <a:avLst/>
              <a:gdLst/>
              <a:ahLst/>
              <a:cxnLst/>
              <a:rect r="r" b="b" t="t" l="l"/>
              <a:pathLst>
                <a:path h="2503111" w="3394686">
                  <a:moveTo>
                    <a:pt x="38135" y="0"/>
                  </a:moveTo>
                  <a:lnTo>
                    <a:pt x="3356551" y="0"/>
                  </a:lnTo>
                  <a:cubicBezTo>
                    <a:pt x="3366665" y="0"/>
                    <a:pt x="3376365" y="4018"/>
                    <a:pt x="3383517" y="11169"/>
                  </a:cubicBezTo>
                  <a:cubicBezTo>
                    <a:pt x="3390669" y="18321"/>
                    <a:pt x="3394686" y="28021"/>
                    <a:pt x="3394686" y="38135"/>
                  </a:cubicBezTo>
                  <a:lnTo>
                    <a:pt x="3394686" y="2464976"/>
                  </a:lnTo>
                  <a:cubicBezTo>
                    <a:pt x="3394686" y="2486037"/>
                    <a:pt x="3377612" y="2503111"/>
                    <a:pt x="3356551" y="2503111"/>
                  </a:cubicBezTo>
                  <a:lnTo>
                    <a:pt x="38135" y="2503111"/>
                  </a:lnTo>
                  <a:cubicBezTo>
                    <a:pt x="28021" y="2503111"/>
                    <a:pt x="18321" y="2499093"/>
                    <a:pt x="11169" y="2491941"/>
                  </a:cubicBezTo>
                  <a:cubicBezTo>
                    <a:pt x="4018" y="2484790"/>
                    <a:pt x="0" y="2475090"/>
                    <a:pt x="0" y="2464976"/>
                  </a:cubicBezTo>
                  <a:lnTo>
                    <a:pt x="0" y="38135"/>
                  </a:lnTo>
                  <a:cubicBezTo>
                    <a:pt x="0" y="28021"/>
                    <a:pt x="4018" y="18321"/>
                    <a:pt x="11169" y="11169"/>
                  </a:cubicBezTo>
                  <a:cubicBezTo>
                    <a:pt x="18321" y="4018"/>
                    <a:pt x="28021" y="0"/>
                    <a:pt x="3813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94686" cy="2541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705455" y="5231505"/>
            <a:ext cx="169691" cy="169691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927212" y="5231505"/>
            <a:ext cx="169691" cy="169691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148061" y="5231505"/>
            <a:ext cx="169691" cy="169691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2139649" y="1323089"/>
            <a:ext cx="4977770" cy="4966634"/>
          </a:xfrm>
          <a:custGeom>
            <a:avLst/>
            <a:gdLst/>
            <a:ahLst/>
            <a:cxnLst/>
            <a:rect r="r" b="b" t="t" l="l"/>
            <a:pathLst>
              <a:path h="4966634" w="4977770">
                <a:moveTo>
                  <a:pt x="0" y="0"/>
                </a:moveTo>
                <a:lnTo>
                  <a:pt x="4977769" y="0"/>
                </a:lnTo>
                <a:lnTo>
                  <a:pt x="4977769" y="4966633"/>
                </a:lnTo>
                <a:lnTo>
                  <a:pt x="0" y="4966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90300" y="5639709"/>
            <a:ext cx="5451084" cy="3613911"/>
          </a:xfrm>
          <a:custGeom>
            <a:avLst/>
            <a:gdLst/>
            <a:ahLst/>
            <a:cxnLst/>
            <a:rect r="r" b="b" t="t" l="l"/>
            <a:pathLst>
              <a:path h="3613911" w="5451084">
                <a:moveTo>
                  <a:pt x="0" y="0"/>
                </a:moveTo>
                <a:lnTo>
                  <a:pt x="5451084" y="0"/>
                </a:lnTo>
                <a:lnTo>
                  <a:pt x="5451084" y="3613911"/>
                </a:lnTo>
                <a:lnTo>
                  <a:pt x="0" y="3613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1292342" y="918414"/>
            <a:ext cx="5242309" cy="5973111"/>
            <a:chOff x="0" y="0"/>
            <a:chExt cx="2952319" cy="336388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952319" cy="3363885"/>
            </a:xfrm>
            <a:custGeom>
              <a:avLst/>
              <a:gdLst/>
              <a:ahLst/>
              <a:cxnLst/>
              <a:rect r="r" b="b" t="t" l="l"/>
              <a:pathLst>
                <a:path h="3363885" w="2952319">
                  <a:moveTo>
                    <a:pt x="45781" y="0"/>
                  </a:moveTo>
                  <a:lnTo>
                    <a:pt x="2906537" y="0"/>
                  </a:lnTo>
                  <a:cubicBezTo>
                    <a:pt x="2918679" y="0"/>
                    <a:pt x="2930324" y="4823"/>
                    <a:pt x="2938910" y="13409"/>
                  </a:cubicBezTo>
                  <a:cubicBezTo>
                    <a:pt x="2947495" y="21995"/>
                    <a:pt x="2952319" y="33639"/>
                    <a:pt x="2952319" y="45781"/>
                  </a:cubicBezTo>
                  <a:lnTo>
                    <a:pt x="2952319" y="3318104"/>
                  </a:lnTo>
                  <a:cubicBezTo>
                    <a:pt x="2952319" y="3330246"/>
                    <a:pt x="2947495" y="3341891"/>
                    <a:pt x="2938910" y="3350476"/>
                  </a:cubicBezTo>
                  <a:cubicBezTo>
                    <a:pt x="2930324" y="3359062"/>
                    <a:pt x="2918679" y="3363885"/>
                    <a:pt x="2906537" y="3363885"/>
                  </a:cubicBezTo>
                  <a:lnTo>
                    <a:pt x="45781" y="3363885"/>
                  </a:lnTo>
                  <a:cubicBezTo>
                    <a:pt x="33639" y="3363885"/>
                    <a:pt x="21995" y="3359062"/>
                    <a:pt x="13409" y="3350476"/>
                  </a:cubicBezTo>
                  <a:cubicBezTo>
                    <a:pt x="4823" y="3341891"/>
                    <a:pt x="0" y="3330246"/>
                    <a:pt x="0" y="3318104"/>
                  </a:cubicBezTo>
                  <a:lnTo>
                    <a:pt x="0" y="45781"/>
                  </a:lnTo>
                  <a:cubicBezTo>
                    <a:pt x="0" y="33639"/>
                    <a:pt x="4823" y="21995"/>
                    <a:pt x="13409" y="13409"/>
                  </a:cubicBezTo>
                  <a:cubicBezTo>
                    <a:pt x="21995" y="4823"/>
                    <a:pt x="33639" y="0"/>
                    <a:pt x="457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952319" cy="3401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691642" y="1157713"/>
            <a:ext cx="162529" cy="162529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904040" y="1157713"/>
            <a:ext cx="162529" cy="162529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2115568" y="1157713"/>
            <a:ext cx="162529" cy="162529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1678643" y="1562387"/>
            <a:ext cx="4465883" cy="4966634"/>
          </a:xfrm>
          <a:custGeom>
            <a:avLst/>
            <a:gdLst/>
            <a:ahLst/>
            <a:cxnLst/>
            <a:rect r="r" b="b" t="t" l="l"/>
            <a:pathLst>
              <a:path h="4966634" w="4465883">
                <a:moveTo>
                  <a:pt x="0" y="0"/>
                </a:moveTo>
                <a:lnTo>
                  <a:pt x="4465882" y="0"/>
                </a:lnTo>
                <a:lnTo>
                  <a:pt x="4465882" y="4966634"/>
                </a:lnTo>
                <a:lnTo>
                  <a:pt x="0" y="49666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DAGouNn3ENE</dc:identifier>
  <dcterms:modified xsi:type="dcterms:W3CDTF">2011-08-01T06:04:30Z</dcterms:modified>
  <cp:revision>1</cp:revision>
  <dc:title>SAE</dc:title>
</cp:coreProperties>
</file>