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EE624-872F-AC46-5698-BD5D4C7CC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3B58C0-F4C3-A0C4-261F-74FC5F497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8D2E5-5396-362E-8260-5C19C79F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713-3DFA-43E9-9FF8-6C4C38EF84CC}" type="datetimeFigureOut">
              <a:rPr lang="de-AT" smtClean="0"/>
              <a:t>25.01.2025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D813DC-191B-6F6F-0058-C4D36388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524-1CAD-DC33-D96E-F2AE349C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0B0E-7908-499B-A5D3-1E68103585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524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FDE73-9B9F-A25C-6649-2F76F92B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4EE8F7-C923-A7F6-7BD1-B0DD63340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55DC5-F157-2F37-2551-509D98B8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713-3DFA-43E9-9FF8-6C4C38EF84CC}" type="datetimeFigureOut">
              <a:rPr lang="de-AT" smtClean="0"/>
              <a:t>25.01.2025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7AD18-39E1-F9E5-5EA4-ED53F682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539D50-A509-F5A7-B9EC-7DA58D92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0B0E-7908-499B-A5D3-1E68103585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1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0B3C44-AA1B-7417-C0EB-29F113B12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18D60E-5D19-A998-5F46-1BC822922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868C85-9CBB-7B07-454E-EEBEBA83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713-3DFA-43E9-9FF8-6C4C38EF84CC}" type="datetimeFigureOut">
              <a:rPr lang="de-AT" smtClean="0"/>
              <a:t>25.01.2025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BBDA42-7215-5AC0-FCE7-C4954A17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94130-FB06-B049-A000-B05E7FB4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0B0E-7908-499B-A5D3-1E68103585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098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424E1-6ACA-4328-CCDC-2E11B78F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C908F8-023A-AB9E-4422-0CAC273B3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49CF13-657C-589F-8A42-15AF6074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713-3DFA-43E9-9FF8-6C4C38EF84CC}" type="datetimeFigureOut">
              <a:rPr lang="de-AT" smtClean="0"/>
              <a:t>25.01.2025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5A773-BA96-876D-DDAA-8BCAC231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A643D-8D66-9AE7-AE9A-FF83ECC2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0B0E-7908-499B-A5D3-1E68103585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18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5E245-9E58-E930-EEB4-84E2B114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22DCD5-686B-2A83-DC71-6406DE8FA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8A2BD-9948-6417-F984-9934DB8B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713-3DFA-43E9-9FF8-6C4C38EF84CC}" type="datetimeFigureOut">
              <a:rPr lang="de-AT" smtClean="0"/>
              <a:t>25.01.2025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868441-137D-75FB-60A6-970404A3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313241-69FD-E826-EC1F-9D911371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0B0E-7908-499B-A5D3-1E68103585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32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8B5E2-8113-1B1D-26FF-DFB60DF5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ABE34-9C3C-F20D-7252-7A1C65C48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5FC0E5-CF73-76C9-4ABB-B50EA0F17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4DE64D-9B9B-DB45-3F9E-C48B962B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713-3DFA-43E9-9FF8-6C4C38EF84CC}" type="datetimeFigureOut">
              <a:rPr lang="de-AT" smtClean="0"/>
              <a:t>25.01.2025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4702EE-9A3A-5DA1-E12F-6B4DFB1E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348353-D654-7BD8-371F-D610DA5E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0B0E-7908-499B-A5D3-1E68103585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748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1C9A2-3856-1C5B-2CFC-DBE47C10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A81BC-4556-B4CE-4000-50796DF92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6EC0A3-029B-7F0A-88B1-09CD54901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52EB10-DD1C-F71B-51EB-D0E364FBD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0A9301-F39F-BC7D-4F4B-69C86717F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769E59-51A6-4B7D-051D-E9827F9A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713-3DFA-43E9-9FF8-6C4C38EF84CC}" type="datetimeFigureOut">
              <a:rPr lang="de-AT" smtClean="0"/>
              <a:t>25.01.2025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079E5A-93D9-80BB-8630-8F8E9B62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3900AC-71D5-BF5E-AFB7-905C68A4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0B0E-7908-499B-A5D3-1E68103585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70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C32D8-C7DA-B183-8D08-CAA19B5D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F4FA60-26A5-414C-588C-9C006B7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713-3DFA-43E9-9FF8-6C4C38EF84CC}" type="datetimeFigureOut">
              <a:rPr lang="de-AT" smtClean="0"/>
              <a:t>25.01.2025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1BC4E4-C939-59B5-27E1-77B2FD5B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F6E510-14CA-13D0-C509-8DA89500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0B0E-7908-499B-A5D3-1E68103585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609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2C4248-C665-753E-536B-5222DAAB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713-3DFA-43E9-9FF8-6C4C38EF84CC}" type="datetimeFigureOut">
              <a:rPr lang="de-AT" smtClean="0"/>
              <a:t>25.01.2025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34922D-0EDA-9C2B-95AA-4ED7F92A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61608F-FB89-9554-79F6-5AB0AC69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0B0E-7908-499B-A5D3-1E68103585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162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2F8AB-F125-9CE5-0F93-4AD7B35B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33155-B63E-426C-A6E0-AD3D9CA5F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C601F2-FA06-4568-EB2B-52791CB93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584F0C-0E42-80B7-91A6-05723EBD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713-3DFA-43E9-9FF8-6C4C38EF84CC}" type="datetimeFigureOut">
              <a:rPr lang="de-AT" smtClean="0"/>
              <a:t>25.01.2025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91B037-4B7A-CA56-C7C9-212798A8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5EB588-6D8C-F274-7685-A97A89A2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0B0E-7908-499B-A5D3-1E68103585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714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7BF83-0B05-8B58-EE75-2A848BDC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FB3B4D-02ED-1B57-2E81-91AF74F6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AAF474-03C3-DE1F-8160-65587B353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9F2D8B-1A1D-C30E-5754-4B789872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713-3DFA-43E9-9FF8-6C4C38EF84CC}" type="datetimeFigureOut">
              <a:rPr lang="de-AT" smtClean="0"/>
              <a:t>25.01.2025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A7B78-B438-A6C0-D96E-D7BBE58D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B7EDE2-7DC4-0453-0FCF-DA9E21D4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0B0E-7908-499B-A5D3-1E68103585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0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CA48DC-6D75-7544-C8DE-9452D99F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4EA02F-4D36-0049-B39F-66EA367E9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D6CEA-EBE7-51E4-D2E6-0EE16C640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FA713-3DFA-43E9-9FF8-6C4C38EF84CC}" type="datetimeFigureOut">
              <a:rPr lang="de-AT" smtClean="0"/>
              <a:t>25.01.2025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80CA27-7612-799D-5CB4-FD69D0D3D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A5358-F3F3-0E3C-80C8-ECCF1C9E6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8C0B0E-7908-499B-A5D3-1E68103585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29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projektitpbhit@gmail.com" TargetMode="External"/><Relationship Id="rId2" Type="http://schemas.openxmlformats.org/officeDocument/2006/relationships/hyperlink" Target="http://www.shikane.a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F7286-A671-149F-575A-1695F20FC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ITP Finanzwebseite – Ein innovativer Einstieg in die Welt der Finanzen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83017C-BBE8-D798-C11B-919C7BF86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Von </a:t>
            </a:r>
            <a:r>
              <a:rPr lang="de-AT" dirty="0" err="1"/>
              <a:t>Kauv</a:t>
            </a:r>
            <a:r>
              <a:rPr lang="de-AT" dirty="0"/>
              <a:t> Marcel , Nguyen Tran und Schernthaner Andreas ; Klasse : 2BHIT </a:t>
            </a:r>
          </a:p>
        </p:txBody>
      </p:sp>
    </p:spTree>
    <p:extLst>
      <p:ext uri="{BB962C8B-B14F-4D97-AF65-F5344CB8AC3E}">
        <p14:creationId xmlns:p14="http://schemas.microsoft.com/office/powerpoint/2010/main" val="323264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899BF-1B50-7B18-462C-9A87E35E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9. Fazit und Danksagung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B07BC-01D8-2E1E-CF6A-78B21127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Projektziel erreicht: Jugendliche können die Finanzwelt spielerisch entdecken. Erweiterbar und flexibel gestaltet.</a:t>
            </a:r>
          </a:p>
          <a:p>
            <a:endParaRPr lang="de-AT" dirty="0"/>
          </a:p>
          <a:p>
            <a:r>
              <a:rPr lang="de-AT" dirty="0"/>
              <a:t>Dank an: </a:t>
            </a:r>
          </a:p>
          <a:p>
            <a:pPr lvl="1"/>
            <a:r>
              <a:rPr lang="de-AT" dirty="0"/>
              <a:t>Frau Prof. Schreibmüller -&gt; Unterstützung</a:t>
            </a:r>
          </a:p>
          <a:p>
            <a:pPr lvl="1"/>
            <a:r>
              <a:rPr lang="de-AT" dirty="0"/>
              <a:t>Das gesamte Team für Engagement -&gt; Zusammenarbeit </a:t>
            </a:r>
          </a:p>
        </p:txBody>
      </p:sp>
    </p:spTree>
    <p:extLst>
      <p:ext uri="{BB962C8B-B14F-4D97-AF65-F5344CB8AC3E}">
        <p14:creationId xmlns:p14="http://schemas.microsoft.com/office/powerpoint/2010/main" val="287110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F7C4A-46D7-18F9-DFA8-58F059E2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10. Kontaktinformationen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FE415A-9ADB-9F41-06D8-D174FFE2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Webseite : </a:t>
            </a:r>
            <a:r>
              <a:rPr lang="de-AT" dirty="0">
                <a:hlinkClick r:id="rId2"/>
              </a:rPr>
              <a:t>www.shikane.at</a:t>
            </a:r>
            <a:endParaRPr lang="de-AT" dirty="0"/>
          </a:p>
          <a:p>
            <a:r>
              <a:rPr lang="de-AT" dirty="0"/>
              <a:t>E-Mail: </a:t>
            </a:r>
            <a:r>
              <a:rPr lang="de-AT" dirty="0">
                <a:hlinkClick r:id="rId3"/>
              </a:rPr>
              <a:t>projektitpbhit@gmail.com</a:t>
            </a:r>
            <a:endParaRPr lang="de-AT" dirty="0"/>
          </a:p>
          <a:p>
            <a:endParaRPr lang="de-AT" dirty="0"/>
          </a:p>
          <a:p>
            <a:r>
              <a:rPr lang="de-AT" dirty="0"/>
              <a:t>Bei Fragen bei uns melden </a:t>
            </a:r>
          </a:p>
        </p:txBody>
      </p:sp>
    </p:spTree>
    <p:extLst>
      <p:ext uri="{BB962C8B-B14F-4D97-AF65-F5344CB8AC3E}">
        <p14:creationId xmlns:p14="http://schemas.microsoft.com/office/powerpoint/2010/main" val="299989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12C-E1AC-8534-74AF-DC550ED07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/>
              <a:t>Vielen Dank für </a:t>
            </a:r>
            <a:r>
              <a:rPr lang="de-AT" dirty="0"/>
              <a:t>die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C84B99-6DFC-AFB4-E32A-048DE56CF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Bei Fragen stehen wir gerne zu Verfügung!</a:t>
            </a:r>
          </a:p>
        </p:txBody>
      </p:sp>
    </p:spTree>
    <p:extLst>
      <p:ext uri="{BB962C8B-B14F-4D97-AF65-F5344CB8AC3E}">
        <p14:creationId xmlns:p14="http://schemas.microsoft.com/office/powerpoint/2010/main" val="382793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008E9-6220-325D-188B-47EC20F3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1. Einführung: (Schernthaner Andreas)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6B69A4-147C-448C-01C4-72393884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Unser Team : </a:t>
            </a:r>
          </a:p>
          <a:p>
            <a:pPr lvl="1"/>
            <a:r>
              <a:rPr lang="de-AT" dirty="0"/>
              <a:t>Nguyen Tran -&gt; HTML , CSS und technische Umsetzung </a:t>
            </a:r>
          </a:p>
          <a:p>
            <a:pPr lvl="1"/>
            <a:r>
              <a:rPr lang="de-AT" dirty="0" err="1"/>
              <a:t>Kauv</a:t>
            </a:r>
            <a:r>
              <a:rPr lang="de-AT" dirty="0"/>
              <a:t> Marcel -&gt; Design , Gestaltung , Technik </a:t>
            </a:r>
          </a:p>
          <a:p>
            <a:pPr lvl="1"/>
            <a:r>
              <a:rPr lang="de-AT" dirty="0"/>
              <a:t>Schernthaner Andreas -&gt; Videos, Organisation und Datenbank</a:t>
            </a:r>
          </a:p>
          <a:p>
            <a:endParaRPr lang="de-AT" dirty="0"/>
          </a:p>
          <a:p>
            <a:r>
              <a:rPr lang="de-AT" dirty="0"/>
              <a:t>Ziel dieser Webseite : Jugendliche -&gt; Einblick in die Finanzenwelt</a:t>
            </a:r>
          </a:p>
          <a:p>
            <a:pPr marL="457200" lvl="1" indent="0">
              <a:buNone/>
            </a:pP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8713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933A9-D0CA-B15E-C091-083BE1CB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2. Idee hinter der Webseite </a:t>
            </a:r>
            <a:br>
              <a:rPr lang="de-AT" dirty="0"/>
            </a:br>
            <a:r>
              <a:rPr lang="de-AT" dirty="0"/>
              <a:t>(Schernthaner Andreas)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3B00D-C9DC-E4B6-4B84-55A95822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Inspiration durch das KARDEA-Projekt</a:t>
            </a:r>
          </a:p>
          <a:p>
            <a:r>
              <a:rPr lang="de-AT" dirty="0"/>
              <a:t>Webseite : -&gt; wenige Webseiten für Finanzenwissen</a:t>
            </a:r>
          </a:p>
          <a:p>
            <a:r>
              <a:rPr lang="de-AT" dirty="0"/>
              <a:t>Simple Club </a:t>
            </a:r>
          </a:p>
          <a:p>
            <a:r>
              <a:rPr lang="de-AT" dirty="0"/>
              <a:t>Ähnliches Prinzip</a:t>
            </a:r>
          </a:p>
          <a:p>
            <a:r>
              <a:rPr lang="de-AT" dirty="0"/>
              <a:t>Jugendhackt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900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2767D-ADDF-1C50-0FCC-DA5B6F90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3. Die ersten Stunden des Projekts</a:t>
            </a:r>
            <a:br>
              <a:rPr lang="de-AT" dirty="0"/>
            </a:br>
            <a:r>
              <a:rPr lang="de-AT" dirty="0"/>
              <a:t>(Schernthaner Andreas)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53322-AA15-4E31-C713-E13FB721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Beginn 07.11.2024:</a:t>
            </a:r>
          </a:p>
          <a:p>
            <a:pPr lvl="1"/>
            <a:r>
              <a:rPr lang="de-AT" dirty="0"/>
              <a:t>Grundgerüst : index.html , style.css und script.js</a:t>
            </a:r>
          </a:p>
          <a:p>
            <a:pPr lvl="1"/>
            <a:endParaRPr lang="de-AT" dirty="0"/>
          </a:p>
          <a:p>
            <a:r>
              <a:rPr lang="de-AT" dirty="0"/>
              <a:t>Levels : </a:t>
            </a:r>
          </a:p>
          <a:p>
            <a:pPr lvl="1"/>
            <a:r>
              <a:rPr lang="de-AT" dirty="0"/>
              <a:t>Entwicklung der 8 Levels , Fragen ChatGPT und Quizgruppe</a:t>
            </a:r>
          </a:p>
          <a:p>
            <a:endParaRPr lang="de-AT" dirty="0"/>
          </a:p>
          <a:p>
            <a:r>
              <a:rPr lang="de-AT" dirty="0"/>
              <a:t>Datenbank:</a:t>
            </a:r>
          </a:p>
          <a:p>
            <a:pPr lvl="1"/>
            <a:r>
              <a:rPr lang="de-AT" dirty="0"/>
              <a:t>Benutzeranmeldung in der Profilseite</a:t>
            </a:r>
          </a:p>
          <a:p>
            <a:pPr lvl="1"/>
            <a:r>
              <a:rPr lang="de-AT" dirty="0"/>
              <a:t>Admin-Rechte : Jury und Admins(Wir)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541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20B8C-6DD3-54B6-828A-B417DF75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4. Die Videos: (Schernthaner Andreas)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BBD1CB-ACEF-44C5-D241-AAE74FC48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Erstellung :</a:t>
            </a:r>
          </a:p>
          <a:p>
            <a:pPr lvl="1"/>
            <a:r>
              <a:rPr lang="de-AT" dirty="0"/>
              <a:t>Organisation durch ein Video-Protokoll</a:t>
            </a:r>
          </a:p>
          <a:p>
            <a:pPr lvl="1"/>
            <a:r>
              <a:rPr lang="de-AT" dirty="0"/>
              <a:t>Aufnahme und Schnitt mit </a:t>
            </a:r>
            <a:r>
              <a:rPr lang="de-AT" dirty="0" err="1"/>
              <a:t>Filmora</a:t>
            </a:r>
            <a:r>
              <a:rPr lang="de-AT" dirty="0"/>
              <a:t> </a:t>
            </a:r>
          </a:p>
          <a:p>
            <a:r>
              <a:rPr lang="de-AT" dirty="0"/>
              <a:t>Erklärungen :</a:t>
            </a:r>
          </a:p>
          <a:p>
            <a:pPr lvl="1"/>
            <a:r>
              <a:rPr lang="de-AT" dirty="0"/>
              <a:t>Videos , Quiz schaffen</a:t>
            </a:r>
          </a:p>
          <a:p>
            <a:r>
              <a:rPr lang="de-AT" dirty="0" err="1"/>
              <a:t>Social</a:t>
            </a:r>
            <a:r>
              <a:rPr lang="de-AT" dirty="0"/>
              <a:t> Media:</a:t>
            </a:r>
          </a:p>
          <a:p>
            <a:pPr lvl="1"/>
            <a:r>
              <a:rPr lang="de-AT" dirty="0"/>
              <a:t>Instagram-Account : @itp_projekt_hit</a:t>
            </a:r>
          </a:p>
          <a:p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1131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916FB-22B3-1E1B-2E6D-30344CFD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5. Design der Webseite  (</a:t>
            </a:r>
            <a:r>
              <a:rPr lang="de-AT" dirty="0" err="1"/>
              <a:t>Kauv</a:t>
            </a:r>
            <a:r>
              <a:rPr lang="de-AT" dirty="0"/>
              <a:t> Marcel)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81F09-FDC4-3956-2BF7-739C1A5A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Startseite: </a:t>
            </a:r>
          </a:p>
          <a:p>
            <a:pPr lvl="1"/>
            <a:r>
              <a:rPr lang="de-AT" dirty="0"/>
              <a:t>Begrüßungs-Video</a:t>
            </a:r>
          </a:p>
          <a:p>
            <a:pPr lvl="1"/>
            <a:r>
              <a:rPr lang="de-AT" dirty="0"/>
              <a:t>Kontaktmöglichkeiten (E-Mail, Instagram, Discord)</a:t>
            </a:r>
          </a:p>
          <a:p>
            <a:r>
              <a:rPr lang="de-AT" dirty="0"/>
              <a:t>Modul-Design: </a:t>
            </a:r>
          </a:p>
          <a:p>
            <a:pPr lvl="1"/>
            <a:r>
              <a:rPr lang="de-AT" dirty="0"/>
              <a:t>Jedes Level umfasst: Kurze Einführung</a:t>
            </a:r>
          </a:p>
          <a:p>
            <a:pPr lvl="2"/>
            <a:r>
              <a:rPr lang="de-AT" dirty="0"/>
              <a:t> Erklärvideo. Fragen zur Wissensüberprüfung. </a:t>
            </a:r>
          </a:p>
          <a:p>
            <a:r>
              <a:rPr lang="de-AT" dirty="0"/>
              <a:t>Profilseite: </a:t>
            </a:r>
          </a:p>
          <a:p>
            <a:pPr lvl="1"/>
            <a:r>
              <a:rPr lang="de-AT" dirty="0"/>
              <a:t>Benutzerfreundlich</a:t>
            </a:r>
          </a:p>
          <a:p>
            <a:pPr lvl="1"/>
            <a:r>
              <a:rPr lang="de-AT" dirty="0"/>
              <a:t>Unterschiedliche Rechte für User und Admins.</a:t>
            </a:r>
          </a:p>
        </p:txBody>
      </p:sp>
    </p:spTree>
    <p:extLst>
      <p:ext uri="{BB962C8B-B14F-4D97-AF65-F5344CB8AC3E}">
        <p14:creationId xmlns:p14="http://schemas.microsoft.com/office/powerpoint/2010/main" val="272818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5C831-CC95-90C1-0976-C6FD50D7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6. Tools für das Design (</a:t>
            </a:r>
            <a:r>
              <a:rPr lang="de-AT" dirty="0" err="1"/>
              <a:t>Kauv</a:t>
            </a:r>
            <a:r>
              <a:rPr lang="de-AT" dirty="0"/>
              <a:t> Marcel)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BB119-537A-94A1-AB3F-47D432118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Photoshop:</a:t>
            </a:r>
          </a:p>
          <a:p>
            <a:pPr lvl="1"/>
            <a:r>
              <a:rPr lang="de-AT" dirty="0"/>
              <a:t>Erstellung von Logo, Thumbnails und visuellen Elementen.</a:t>
            </a:r>
          </a:p>
          <a:p>
            <a:pPr lvl="1"/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Design-Prinzipien:</a:t>
            </a:r>
          </a:p>
          <a:p>
            <a:pPr lvl="1"/>
            <a:r>
              <a:rPr lang="de-AT" dirty="0"/>
              <a:t>Klare Struktur, intuitive Bedienung.</a:t>
            </a:r>
          </a:p>
          <a:p>
            <a:pPr lvl="1"/>
            <a:r>
              <a:rPr lang="de-AT" dirty="0"/>
              <a:t>Einheitliche Farbgebung.</a:t>
            </a:r>
          </a:p>
          <a:p>
            <a:pPr marL="457200" lvl="1" indent="0">
              <a:buNone/>
            </a:pPr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pPr marL="457200" lvl="1" indent="0">
              <a:buNone/>
            </a:pPr>
            <a:r>
              <a:rPr lang="de-AT" dirty="0"/>
              <a:t>!!!! Es folgt noch eine Erklärung der Logos von Photoshop durch </a:t>
            </a:r>
            <a:r>
              <a:rPr lang="de-AT" dirty="0" err="1"/>
              <a:t>Kauv</a:t>
            </a:r>
            <a:r>
              <a:rPr lang="de-AT" dirty="0"/>
              <a:t> Marcel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691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FABD4-5FC1-F18F-8E6B-840F1F21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7.  Technischer Aufbau der Webseite(Nguyen Tran)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28909-47A1-5145-4102-26F2368FB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Grundgerüst:</a:t>
            </a:r>
          </a:p>
          <a:p>
            <a:pPr lvl="1"/>
            <a:r>
              <a:rPr lang="de-AT" dirty="0"/>
              <a:t>HTML für die Struktur.</a:t>
            </a:r>
          </a:p>
          <a:p>
            <a:pPr lvl="1"/>
            <a:r>
              <a:rPr lang="de-AT" dirty="0"/>
              <a:t>CSS für das Layout und Design.</a:t>
            </a:r>
          </a:p>
          <a:p>
            <a:pPr lvl="1"/>
            <a:r>
              <a:rPr lang="de-AT" dirty="0"/>
              <a:t>JavaScript für die interaktiven Elemente.</a:t>
            </a:r>
          </a:p>
          <a:p>
            <a:pPr marL="0" indent="0">
              <a:buNone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Datenbankanbindung:</a:t>
            </a:r>
          </a:p>
          <a:p>
            <a:pPr lvl="1"/>
            <a:r>
              <a:rPr lang="de-AT" dirty="0"/>
              <a:t>Speicherung von Benutzerdaten.</a:t>
            </a:r>
          </a:p>
          <a:p>
            <a:pPr lvl="1"/>
            <a:r>
              <a:rPr lang="de-AT" dirty="0"/>
              <a:t>Unterschiedliche Rechteverwaltung (Admin/User).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860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09AF8-E176-B220-C2C4-A5264A3D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8. Herausforderungen und Lösungen(Nguyen Tran)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E61ACC-7CE0-C00B-FC72-200332CD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Dynamische Inhalte:</a:t>
            </a:r>
          </a:p>
          <a:p>
            <a:pPr lvl="1"/>
            <a:r>
              <a:rPr lang="de-AT" dirty="0"/>
              <a:t>Umsetzung von Levels und Fragen.</a:t>
            </a:r>
          </a:p>
          <a:p>
            <a:r>
              <a:rPr lang="de-AT" dirty="0"/>
              <a:t>Benutzerfreundlichkeit: </a:t>
            </a:r>
          </a:p>
          <a:p>
            <a:pPr lvl="1"/>
            <a:r>
              <a:rPr lang="de-AT" dirty="0"/>
              <a:t>Vereinfachte Anmeldung</a:t>
            </a:r>
          </a:p>
          <a:p>
            <a:pPr lvl="1"/>
            <a:r>
              <a:rPr lang="de-AT" dirty="0"/>
              <a:t>Kontaktmöglichkeiten integriert</a:t>
            </a:r>
          </a:p>
          <a:p>
            <a:r>
              <a:rPr lang="de-AT" dirty="0"/>
              <a:t>Erweiterungspotential:</a:t>
            </a:r>
          </a:p>
          <a:p>
            <a:pPr lvl="1"/>
            <a:r>
              <a:rPr lang="de-AT" dirty="0"/>
              <a:t> Neue Levels und Features problemlos hinzufügbar.</a:t>
            </a:r>
          </a:p>
          <a:p>
            <a:endParaRPr lang="de-AT" dirty="0"/>
          </a:p>
          <a:p>
            <a:r>
              <a:rPr lang="de-AT" dirty="0"/>
              <a:t>!!! Es folgen noch Code-Erklärungen durch Nguyen Tran </a:t>
            </a:r>
          </a:p>
        </p:txBody>
      </p:sp>
    </p:spTree>
    <p:extLst>
      <p:ext uri="{BB962C8B-B14F-4D97-AF65-F5344CB8AC3E}">
        <p14:creationId xmlns:p14="http://schemas.microsoft.com/office/powerpoint/2010/main" val="24008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Breitbild</PresentationFormat>
  <Paragraphs>86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ITP Finanzwebseite – Ein innovativer Einstieg in die Welt der Finanzen</vt:lpstr>
      <vt:lpstr>1. Einführung: (Schernthaner Andreas)</vt:lpstr>
      <vt:lpstr>2. Idee hinter der Webseite  (Schernthaner Andreas) </vt:lpstr>
      <vt:lpstr>3. Die ersten Stunden des Projekts (Schernthaner Andreas)</vt:lpstr>
      <vt:lpstr>4. Die Videos: (Schernthaner Andreas)</vt:lpstr>
      <vt:lpstr>5. Design der Webseite  (Kauv Marcel)</vt:lpstr>
      <vt:lpstr>6. Tools für das Design (Kauv Marcel)</vt:lpstr>
      <vt:lpstr>7.  Technischer Aufbau der Webseite(Nguyen Tran)</vt:lpstr>
      <vt:lpstr>8. Herausforderungen und Lösungen(Nguyen Tran)</vt:lpstr>
      <vt:lpstr>9. Fazit und Danksagung </vt:lpstr>
      <vt:lpstr>10. Kontaktinformationen</vt:lpstr>
      <vt:lpstr>Vielen Dank für die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schernthaner.andreas</dc:creator>
  <cp:lastModifiedBy>schernthaner.andreas</cp:lastModifiedBy>
  <cp:revision>1</cp:revision>
  <dcterms:created xsi:type="dcterms:W3CDTF">2025-01-25T17:09:05Z</dcterms:created>
  <dcterms:modified xsi:type="dcterms:W3CDTF">2025-01-25T17:38:38Z</dcterms:modified>
</cp:coreProperties>
</file>