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5.jpeg" ContentType="image/jpeg"/>
  <Override PartName="/ppt/media/image14.jpeg" ContentType="image/jpeg"/>
  <Override PartName="/ppt/media/image4.png" ContentType="image/png"/>
  <Override PartName="/ppt/media/image12.jpeg" ContentType="image/jpeg"/>
  <Override PartName="/ppt/media/image13.png" ContentType="image/png"/>
  <Override PartName="/ppt/media/image20.jpeg" ContentType="image/jpeg"/>
  <Override PartName="/ppt/media/image9.png" ContentType="image/png"/>
  <Override PartName="/ppt/media/image5.png" ContentType="image/png"/>
  <Override PartName="/ppt/media/image10.jpeg" ContentType="image/jpeg"/>
  <Override PartName="/ppt/media/image8.jpeg" ContentType="image/jpeg"/>
  <Override PartName="/ppt/media/image18.png" ContentType="image/png"/>
  <Override PartName="/ppt/media/image7.jpeg" ContentType="image/jpeg"/>
  <Override PartName="/ppt/media/image6.png" ContentType="image/png"/>
  <Override PartName="/ppt/media/image19.jpeg" ContentType="image/jpeg"/>
  <Override PartName="/ppt/media/image11.png" ContentType="image/png"/>
  <Override PartName="/ppt/media/image2.jpeg" ContentType="image/jpeg"/>
  <Override PartName="/ppt/media/image1.jpeg" ContentType="image/jpeg"/>
  <Override PartName="/ppt/media/image17.jpeg" ContentType="image/jpeg"/>
  <Override PartName="/ppt/media/image3.png" ContentType="image/png"/>
  <Override PartName="/ppt/media/image16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2062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4507920"/>
            <a:ext cx="8229240" cy="2062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440" cy="2062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520" y="2249280"/>
            <a:ext cx="4015440" cy="2062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520" y="4507920"/>
            <a:ext cx="4015440" cy="2062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457200" y="4507920"/>
            <a:ext cx="4015440" cy="2062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440" cy="2062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3520" y="2249280"/>
            <a:ext cx="4015440" cy="2062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2249280"/>
            <a:ext cx="8229240" cy="4325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440" cy="4324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3520" y="2249280"/>
            <a:ext cx="4015440" cy="4324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1143000"/>
            <a:ext cx="8229240" cy="5430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440" cy="2062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4507920"/>
            <a:ext cx="4015440" cy="2062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3520" y="2249280"/>
            <a:ext cx="4015440" cy="4324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subTitle"/>
          </p:nvPr>
        </p:nvSpPr>
        <p:spPr>
          <a:xfrm>
            <a:off x="457200" y="2249280"/>
            <a:ext cx="8229240" cy="4325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440" cy="4324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3520" y="2249280"/>
            <a:ext cx="4015440" cy="2062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3520" y="4507920"/>
            <a:ext cx="4015440" cy="2062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440" cy="2062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3520" y="2249280"/>
            <a:ext cx="4015440" cy="2062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4507920"/>
            <a:ext cx="8228520" cy="2062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2062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4507920"/>
            <a:ext cx="8229240" cy="2062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440" cy="2062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3520" y="2249280"/>
            <a:ext cx="4015440" cy="2062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3520" y="4507920"/>
            <a:ext cx="4015440" cy="2062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57200" y="4507920"/>
            <a:ext cx="4015440" cy="2062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440" cy="2062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3520" y="2249280"/>
            <a:ext cx="4015440" cy="2062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440" cy="4324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3520" y="2249280"/>
            <a:ext cx="4015440" cy="4324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ubTitle"/>
          </p:nvPr>
        </p:nvSpPr>
        <p:spPr>
          <a:xfrm>
            <a:off x="457200" y="1143000"/>
            <a:ext cx="8229240" cy="5430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440" cy="2062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4507920"/>
            <a:ext cx="4015440" cy="2062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73520" y="2249280"/>
            <a:ext cx="4015440" cy="4324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440" cy="4324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2249280"/>
            <a:ext cx="4015440" cy="2062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673520" y="4507920"/>
            <a:ext cx="4015440" cy="2062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440" cy="2062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2249280"/>
            <a:ext cx="4015440" cy="2062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57200" y="4507920"/>
            <a:ext cx="8228520" cy="2062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rgbClr val="9b2d1f"/>
          </a:solidFill>
        </p:spPr>
      </p:sp>
      <p:sp>
        <p:nvSpPr>
          <p:cNvPr id="1" name="CustomShape 2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rgbClr val="696464"/>
          </a:solidFill>
        </p:spPr>
      </p:sp>
      <p:sp>
        <p:nvSpPr>
          <p:cNvPr id="2" name="CustomShape 3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rgbClr val="9b2d1f"/>
          </a:solidFill>
        </p:spPr>
      </p:sp>
      <p:sp>
        <p:nvSpPr>
          <p:cNvPr id="3" name="CustomShape 4"/>
          <p:cNvSpPr/>
          <p:nvPr/>
        </p:nvSpPr>
        <p:spPr>
          <a:xfrm>
            <a:off x="5410080" y="360360"/>
            <a:ext cx="3733560" cy="90720"/>
          </a:xfrm>
          <a:prstGeom prst="rect">
            <a:avLst/>
          </a:prstGeom>
          <a:solidFill>
            <a:srgbClr val="9b2d1f"/>
          </a:solidFill>
        </p:spPr>
      </p:sp>
      <p:sp>
        <p:nvSpPr>
          <p:cNvPr id="4" name="CustomShape 5"/>
          <p:cNvSpPr/>
          <p:nvPr/>
        </p:nvSpPr>
        <p:spPr>
          <a:xfrm>
            <a:off x="5410080" y="439560"/>
            <a:ext cx="3733560" cy="179640"/>
          </a:xfrm>
          <a:prstGeom prst="rect">
            <a:avLst/>
          </a:prstGeom>
          <a:solidFill>
            <a:srgbClr val="9b2d1f"/>
          </a:solidFill>
        </p:spPr>
      </p:sp>
      <p:sp>
        <p:nvSpPr>
          <p:cNvPr id="5" name="CustomShape 6"/>
          <p:cNvSpPr/>
          <p:nvPr/>
        </p:nvSpPr>
        <p:spPr>
          <a:xfrm>
            <a:off x="5407200" y="497520"/>
            <a:ext cx="3062880" cy="27000"/>
          </a:xfrm>
          <a:prstGeom prst="rect">
            <a:avLst>
              <a:gd fmla="val 16667" name="adj"/>
            </a:avLst>
          </a:prstGeom>
          <a:solidFill>
            <a:srgbClr val="d34817"/>
          </a:solidFill>
        </p:spPr>
      </p:sp>
      <p:sp>
        <p:nvSpPr>
          <p:cNvPr id="6" name="CustomShape 7"/>
          <p:cNvSpPr/>
          <p:nvPr/>
        </p:nvSpPr>
        <p:spPr>
          <a:xfrm>
            <a:off x="7373520" y="588960"/>
            <a:ext cx="1599840" cy="36360"/>
          </a:xfrm>
          <a:prstGeom prst="rect">
            <a:avLst>
              <a:gd fmla="val 16667" name="adj"/>
            </a:avLst>
          </a:prstGeom>
          <a:solidFill>
            <a:srgbClr val="d34817"/>
          </a:solidFill>
        </p:spPr>
      </p:sp>
      <p:sp>
        <p:nvSpPr>
          <p:cNvPr id="7" name="CustomShape 8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8" name="CustomShape 9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9" name="CustomShape 10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" name="CustomShape 11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" name="CustomShape 12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" name="CustomShape 13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3" name="CustomShape 14"/>
          <p:cNvSpPr/>
          <p:nvPr/>
        </p:nvSpPr>
        <p:spPr>
          <a:xfrm>
            <a:off x="5410080" y="3809880"/>
            <a:ext cx="3733560" cy="90720"/>
          </a:xfrm>
          <a:prstGeom prst="rect">
            <a:avLst/>
          </a:prstGeom>
          <a:solidFill>
            <a:srgbClr val="9b2d1f"/>
          </a:solidFill>
        </p:spPr>
      </p:sp>
      <p:sp>
        <p:nvSpPr>
          <p:cNvPr id="14" name="CustomShape 15"/>
          <p:cNvSpPr/>
          <p:nvPr/>
        </p:nvSpPr>
        <p:spPr>
          <a:xfrm>
            <a:off x="5410080" y="3897000"/>
            <a:ext cx="3733560" cy="191520"/>
          </a:xfrm>
          <a:prstGeom prst="rect">
            <a:avLst/>
          </a:prstGeom>
          <a:solidFill>
            <a:srgbClr val="9b2d1f"/>
          </a:solidFill>
        </p:spPr>
      </p:sp>
      <p:sp>
        <p:nvSpPr>
          <p:cNvPr id="15" name="CustomShape 16"/>
          <p:cNvSpPr/>
          <p:nvPr/>
        </p:nvSpPr>
        <p:spPr>
          <a:xfrm>
            <a:off x="5410080" y="4115160"/>
            <a:ext cx="3733560" cy="8640"/>
          </a:xfrm>
          <a:prstGeom prst="rect">
            <a:avLst/>
          </a:prstGeom>
          <a:solidFill>
            <a:srgbClr val="9b2d1f"/>
          </a:solidFill>
        </p:spPr>
      </p:sp>
      <p:sp>
        <p:nvSpPr>
          <p:cNvPr id="16" name="CustomShape 17"/>
          <p:cNvSpPr/>
          <p:nvPr/>
        </p:nvSpPr>
        <p:spPr>
          <a:xfrm>
            <a:off x="5410080" y="4164480"/>
            <a:ext cx="1965600" cy="18000"/>
          </a:xfrm>
          <a:prstGeom prst="rect">
            <a:avLst/>
          </a:prstGeom>
          <a:solidFill>
            <a:srgbClr val="9b2d1f"/>
          </a:solidFill>
        </p:spPr>
      </p:sp>
      <p:sp>
        <p:nvSpPr>
          <p:cNvPr id="17" name="CustomShape 18"/>
          <p:cNvSpPr/>
          <p:nvPr/>
        </p:nvSpPr>
        <p:spPr>
          <a:xfrm>
            <a:off x="5410080" y="4199400"/>
            <a:ext cx="1965600" cy="8640"/>
          </a:xfrm>
          <a:prstGeom prst="rect">
            <a:avLst/>
          </a:prstGeom>
          <a:solidFill>
            <a:srgbClr val="9b2d1f"/>
          </a:solidFill>
        </p:spPr>
      </p:sp>
      <p:sp>
        <p:nvSpPr>
          <p:cNvPr id="18" name="CustomShape 19"/>
          <p:cNvSpPr/>
          <p:nvPr/>
        </p:nvSpPr>
        <p:spPr>
          <a:xfrm>
            <a:off x="5410080" y="3962520"/>
            <a:ext cx="3062880" cy="27000"/>
          </a:xfrm>
          <a:prstGeom prst="rect">
            <a:avLst>
              <a:gd fmla="val 16667" name="adj"/>
            </a:avLst>
          </a:prstGeom>
          <a:solidFill>
            <a:srgbClr val="d34817"/>
          </a:solidFill>
        </p:spPr>
      </p:sp>
      <p:sp>
        <p:nvSpPr>
          <p:cNvPr id="19" name="CustomShape 20"/>
          <p:cNvSpPr/>
          <p:nvPr/>
        </p:nvSpPr>
        <p:spPr>
          <a:xfrm>
            <a:off x="7376400" y="4061160"/>
            <a:ext cx="1599840" cy="36360"/>
          </a:xfrm>
          <a:prstGeom prst="rect">
            <a:avLst>
              <a:gd fmla="val 16667" name="adj"/>
            </a:avLst>
          </a:prstGeom>
          <a:solidFill>
            <a:srgbClr val="d34817"/>
          </a:solidFill>
        </p:spPr>
      </p:sp>
      <p:sp>
        <p:nvSpPr>
          <p:cNvPr id="20" name="CustomShape 21"/>
          <p:cNvSpPr/>
          <p:nvPr/>
        </p:nvSpPr>
        <p:spPr>
          <a:xfrm>
            <a:off x="0" y="3649680"/>
            <a:ext cx="9143640" cy="243720"/>
          </a:xfrm>
          <a:prstGeom prst="rect">
            <a:avLst/>
          </a:prstGeom>
          <a:solidFill>
            <a:srgbClr val="9b2d1f"/>
          </a:solidFill>
        </p:spPr>
      </p:sp>
      <p:sp>
        <p:nvSpPr>
          <p:cNvPr id="21" name="CustomShape 22"/>
          <p:cNvSpPr/>
          <p:nvPr/>
        </p:nvSpPr>
        <p:spPr>
          <a:xfrm>
            <a:off x="0" y="3675600"/>
            <a:ext cx="9143640" cy="140400"/>
          </a:xfrm>
          <a:prstGeom prst="rect">
            <a:avLst/>
          </a:prstGeom>
          <a:solidFill>
            <a:srgbClr val="9b2d1f"/>
          </a:solidFill>
        </p:spPr>
      </p:sp>
      <p:sp>
        <p:nvSpPr>
          <p:cNvPr id="22" name="CustomShape 23"/>
          <p:cNvSpPr/>
          <p:nvPr/>
        </p:nvSpPr>
        <p:spPr>
          <a:xfrm>
            <a:off x="6414120" y="3642480"/>
            <a:ext cx="2729520" cy="248040"/>
          </a:xfrm>
          <a:prstGeom prst="rect">
            <a:avLst/>
          </a:prstGeom>
          <a:solidFill>
            <a:srgbClr val="9b2d1f"/>
          </a:solidFill>
        </p:spPr>
      </p:sp>
      <p:sp>
        <p:nvSpPr>
          <p:cNvPr id="23" name="CustomShape 24"/>
          <p:cNvSpPr/>
          <p:nvPr/>
        </p:nvSpPr>
        <p:spPr>
          <a:xfrm>
            <a:off x="0" y="0"/>
            <a:ext cx="9143640" cy="3701520"/>
          </a:xfrm>
          <a:prstGeom prst="rect">
            <a:avLst/>
          </a:prstGeom>
          <a:solidFill>
            <a:srgbClr val="696464"/>
          </a:solidFill>
        </p:spPr>
      </p:sp>
      <p:sp>
        <p:nvSpPr>
          <p:cNvPr id="24" name="PlaceHolder 25"/>
          <p:cNvSpPr>
            <a:spLocks noGrp="1"/>
          </p:cNvSpPr>
          <p:nvPr>
            <p:ph type="title"/>
          </p:nvPr>
        </p:nvSpPr>
        <p:spPr>
          <a:xfrm>
            <a:off x="457200" y="2401920"/>
            <a:ext cx="8457840" cy="14695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fr-FR" sz="4400">
                <a:solidFill>
                  <a:srgbClr val="ffffff"/>
                </a:solidFill>
                <a:latin typeface="Trebuchet MS"/>
              </a:rPr>
              <a:t>Click to edit the title text formatClick to edit Master title style</a:t>
            </a:r>
            <a:endParaRPr/>
          </a:p>
        </p:txBody>
      </p:sp>
      <p:sp>
        <p:nvSpPr>
          <p:cNvPr id="25" name="PlaceHolder 26"/>
          <p:cNvSpPr>
            <a:spLocks noGrp="1"/>
          </p:cNvSpPr>
          <p:nvPr>
            <p:ph type="dt"/>
          </p:nvPr>
        </p:nvSpPr>
        <p:spPr>
          <a:xfrm>
            <a:off x="6705720" y="4206240"/>
            <a:ext cx="959760" cy="45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eorgia"/>
              </a:rPr>
              <a:t>12/8/13</a:t>
            </a:r>
            <a:endParaRPr/>
          </a:p>
        </p:txBody>
      </p:sp>
      <p:sp>
        <p:nvSpPr>
          <p:cNvPr id="26" name="PlaceHolder 27"/>
          <p:cNvSpPr>
            <a:spLocks noGrp="1"/>
          </p:cNvSpPr>
          <p:nvPr>
            <p:ph type="ftr"/>
          </p:nvPr>
        </p:nvSpPr>
        <p:spPr>
          <a:xfrm>
            <a:off x="5410080" y="4205160"/>
            <a:ext cx="1294920" cy="45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7" name="PlaceHolder 28"/>
          <p:cNvSpPr>
            <a:spLocks noGrp="1"/>
          </p:cNvSpPr>
          <p:nvPr>
            <p:ph type="sldNum"/>
          </p:nvPr>
        </p:nvSpPr>
        <p:spPr>
          <a:xfrm>
            <a:off x="8319960" y="1080"/>
            <a:ext cx="747360" cy="365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C1F171-E1B1-4171-8131-5111A1319121}" type="slidenum">
              <a:rPr lang="en-US">
                <a:solidFill>
                  <a:srgbClr val="ffffff"/>
                </a:solidFill>
                <a:latin typeface="Georgia"/>
              </a:rPr>
              <a:t>&lt;number&gt;</a:t>
            </a:fld>
            <a:endParaRPr/>
          </a:p>
        </p:txBody>
      </p:sp>
      <p:sp>
        <p:nvSpPr>
          <p:cNvPr id="28" name="PlaceHolder 2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fr-FR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rgbClr val="9b2d1f"/>
          </a:solidFill>
        </p:spPr>
      </p:sp>
      <p:sp>
        <p:nvSpPr>
          <p:cNvPr id="62" name="CustomShape 2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rgbClr val="696464"/>
          </a:solidFill>
        </p:spPr>
      </p:sp>
      <p:sp>
        <p:nvSpPr>
          <p:cNvPr id="63" name="CustomShape 3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rgbClr val="9b2d1f"/>
          </a:solidFill>
        </p:spPr>
      </p:sp>
      <p:sp>
        <p:nvSpPr>
          <p:cNvPr id="64" name="CustomShape 4"/>
          <p:cNvSpPr/>
          <p:nvPr/>
        </p:nvSpPr>
        <p:spPr>
          <a:xfrm>
            <a:off x="5410080" y="360360"/>
            <a:ext cx="3733560" cy="90720"/>
          </a:xfrm>
          <a:prstGeom prst="rect">
            <a:avLst/>
          </a:prstGeom>
          <a:solidFill>
            <a:srgbClr val="9b2d1f"/>
          </a:solidFill>
        </p:spPr>
      </p:sp>
      <p:sp>
        <p:nvSpPr>
          <p:cNvPr id="65" name="CustomShape 5"/>
          <p:cNvSpPr/>
          <p:nvPr/>
        </p:nvSpPr>
        <p:spPr>
          <a:xfrm>
            <a:off x="5410080" y="439560"/>
            <a:ext cx="3733560" cy="179640"/>
          </a:xfrm>
          <a:prstGeom prst="rect">
            <a:avLst/>
          </a:prstGeom>
          <a:solidFill>
            <a:srgbClr val="9b2d1f"/>
          </a:solidFill>
        </p:spPr>
      </p:sp>
      <p:sp>
        <p:nvSpPr>
          <p:cNvPr id="66" name="CustomShape 6"/>
          <p:cNvSpPr/>
          <p:nvPr/>
        </p:nvSpPr>
        <p:spPr>
          <a:xfrm>
            <a:off x="5407200" y="497520"/>
            <a:ext cx="3062880" cy="27000"/>
          </a:xfrm>
          <a:prstGeom prst="rect">
            <a:avLst>
              <a:gd fmla="val 16667" name="adj"/>
            </a:avLst>
          </a:prstGeom>
          <a:solidFill>
            <a:srgbClr val="d34817"/>
          </a:solidFill>
        </p:spPr>
      </p:sp>
      <p:sp>
        <p:nvSpPr>
          <p:cNvPr id="67" name="CustomShape 7"/>
          <p:cNvSpPr/>
          <p:nvPr/>
        </p:nvSpPr>
        <p:spPr>
          <a:xfrm>
            <a:off x="7373520" y="588960"/>
            <a:ext cx="1599840" cy="36360"/>
          </a:xfrm>
          <a:prstGeom prst="rect">
            <a:avLst>
              <a:gd fmla="val 16667" name="adj"/>
            </a:avLst>
          </a:prstGeom>
          <a:solidFill>
            <a:srgbClr val="d34817"/>
          </a:solidFill>
        </p:spPr>
      </p:sp>
      <p:sp>
        <p:nvSpPr>
          <p:cNvPr id="68" name="CustomShape 8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69" name="CustomShape 9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70" name="CustomShape 10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71" name="CustomShape 11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72" name="CustomShape 12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73" name="CustomShape 13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74" name="PlaceHolder 14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fr-FR" sz="4000">
                <a:solidFill>
                  <a:srgbClr val="696464"/>
                </a:solidFill>
                <a:latin typeface="Trebuchet MS"/>
              </a:rPr>
              <a:t>Click to edit the title text formatClick to edit Master title style</a:t>
            </a:r>
            <a:endParaRPr/>
          </a:p>
        </p:txBody>
      </p:sp>
      <p:sp>
        <p:nvSpPr>
          <p:cNvPr id="75" name="PlaceHolder 15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fr-FR" sz="2800">
                <a:solidFill>
                  <a:srgbClr val="000000"/>
                </a:solidFill>
                <a:latin typeface="Georgi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solidFill>
                  <a:srgbClr val="000000"/>
                </a:solidFill>
                <a:latin typeface="Georgi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800">
                <a:solidFill>
                  <a:srgbClr val="000000"/>
                </a:solidFill>
                <a:latin typeface="Georgi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800">
                <a:solidFill>
                  <a:srgbClr val="000000"/>
                </a:solidFill>
                <a:latin typeface="Georgi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800">
                <a:solidFill>
                  <a:srgbClr val="000000"/>
                </a:solidFill>
                <a:latin typeface="Georgi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800">
                <a:solidFill>
                  <a:srgbClr val="000000"/>
                </a:solidFill>
                <a:latin typeface="Georgi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fr-FR" sz="2800">
                <a:solidFill>
                  <a:srgbClr val="000000"/>
                </a:solidFill>
                <a:latin typeface="Georgi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Georgia"/>
              <a:buChar char="▫"/>
            </a:pPr>
            <a:r>
              <a:rPr lang="fr-FR" sz="2600">
                <a:solidFill>
                  <a:srgbClr val="9b2d1f"/>
                </a:solidFill>
                <a:latin typeface="Georgia"/>
              </a:rPr>
              <a:t>Second level</a:t>
            </a:r>
            <a:endParaRPr/>
          </a:p>
          <a:p>
            <a:pPr lvl="1">
              <a:buFont typeface="Georgia"/>
              <a:buChar char="▫"/>
            </a:pPr>
            <a:r>
              <a:rPr lang="fr-FR" sz="2400">
                <a:solidFill>
                  <a:srgbClr val="d34817"/>
                </a:solidFill>
                <a:latin typeface="Georgia"/>
              </a:rPr>
              <a:t>Third level</a:t>
            </a:r>
            <a:endParaRPr/>
          </a:p>
          <a:p>
            <a:pPr lvl="2">
              <a:buFont charset="2" typeface="Wingdings 2"/>
              <a:buChar char=""/>
            </a:pPr>
            <a:r>
              <a:rPr lang="fr-FR" sz="2200">
                <a:solidFill>
                  <a:srgbClr val="d34817"/>
                </a:solidFill>
                <a:latin typeface="Georgia"/>
              </a:rPr>
              <a:t>Fourth level</a:t>
            </a:r>
            <a:endParaRPr/>
          </a:p>
          <a:p>
            <a:pPr lvl="3">
              <a:buFont charset="2" typeface="Wingdings 2"/>
              <a:buChar char=""/>
            </a:pPr>
            <a:r>
              <a:rPr lang="fr-FR" sz="2000">
                <a:solidFill>
                  <a:srgbClr val="a28e6a"/>
                </a:solidFill>
                <a:latin typeface="Georgia"/>
              </a:rPr>
              <a:t>Fifth level</a:t>
            </a:r>
            <a:endParaRPr/>
          </a:p>
        </p:txBody>
      </p:sp>
      <p:sp>
        <p:nvSpPr>
          <p:cNvPr id="76" name="PlaceHolder 16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eorgia"/>
              </a:rPr>
              <a:t>12/8/13</a:t>
            </a:r>
            <a:endParaRPr/>
          </a:p>
        </p:txBody>
      </p:sp>
      <p:sp>
        <p:nvSpPr>
          <p:cNvPr id="77" name="PlaceHolder 17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78" name="PlaceHolder 18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9151E1-6171-4141-A111-71D1A171E111}" type="slidenum">
              <a:rPr lang="en-US">
                <a:solidFill>
                  <a:srgbClr val="000000"/>
                </a:solidFill>
                <a:latin typeface="Georgia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95640" y="2133000"/>
            <a:ext cx="8457840" cy="1469520"/>
          </a:xfrm>
          <a:prstGeom prst="rect">
            <a:avLst/>
          </a:prstGeom>
        </p:spPr>
        <p:txBody>
          <a:bodyPr anchor="b" bIns="45000" lIns="90000" rIns="90000" tIns="45000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ffffff"/>
                </a:solidFill>
                <a:latin typeface="Trebuchet MS"/>
              </a:rPr>
              <a:t>K2 in Parallel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155520" y="5867280"/>
            <a:ext cx="2376000" cy="863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696464"/>
                </a:solidFill>
                <a:latin typeface="Georgia"/>
              </a:rPr>
              <a:t>CS205 Final Project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96464"/>
                </a:solidFill>
                <a:latin typeface="Georgia"/>
              </a:rPr>
              <a:t>Jody SCHECHTER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696464"/>
                </a:solidFill>
                <a:latin typeface="Georgia"/>
              </a:rPr>
              <a:t>Aymen JAFFRY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3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</p:spPr>
      </p:sp>
      <p:sp>
        <p:nvSpPr>
          <p:cNvPr id="114" name="CustomShape 4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</p:spPr>
      </p:sp>
      <p:pic>
        <p:nvPicPr>
          <p:cNvPr descr="" id="115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6012000" y="6093360"/>
            <a:ext cx="3047760" cy="637920"/>
          </a:xfrm>
          <a:prstGeom prst="rect">
            <a:avLst/>
          </a:prstGeom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fr-FR" sz="4000">
                <a:solidFill>
                  <a:srgbClr val="696464"/>
                </a:solidFill>
                <a:latin typeface="Trebuchet MS"/>
              </a:rPr>
              <a:t>Application: Efficient Large-Scale Sentiment Analysis</a:t>
            </a:r>
            <a:endParaRPr/>
          </a:p>
        </p:txBody>
      </p:sp>
      <p:sp>
        <p:nvSpPr>
          <p:cNvPr id="158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pic>
        <p:nvPicPr>
          <p:cNvPr descr="" id="159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7166520" y="692640"/>
            <a:ext cx="1872000" cy="391680"/>
          </a:xfrm>
          <a:prstGeom prst="rect">
            <a:avLst/>
          </a:prstGeom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fr-FR" sz="4000">
                <a:solidFill>
                  <a:srgbClr val="696464"/>
                </a:solidFill>
                <a:latin typeface="Trebuchet MS"/>
              </a:rPr>
              <a:t>END</a:t>
            </a:r>
            <a:endParaRPr/>
          </a:p>
        </p:txBody>
      </p:sp>
      <p:sp>
        <p:nvSpPr>
          <p:cNvPr id="161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Georgia"/>
              <a:buChar char="•"/>
            </a:pPr>
            <a:r>
              <a:rPr lang="fr-FR" sz="2800">
                <a:solidFill>
                  <a:srgbClr val="000000"/>
                </a:solidFill>
                <a:latin typeface="Georgia"/>
              </a:rPr>
              <a:t>Thanks!</a:t>
            </a:r>
            <a:endParaRPr/>
          </a:p>
        </p:txBody>
      </p:sp>
      <p:pic>
        <p:nvPicPr>
          <p:cNvPr descr="" id="162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7166520" y="692640"/>
            <a:ext cx="1872000" cy="391680"/>
          </a:xfrm>
          <a:prstGeom prst="rect">
            <a:avLst/>
          </a:prstGeom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fr-FR" sz="4000">
                <a:solidFill>
                  <a:srgbClr val="696464"/>
                </a:solidFill>
                <a:latin typeface="Trebuchet MS"/>
              </a:rPr>
              <a:t>Definition &amp; Application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457200" y="2133000"/>
            <a:ext cx="8229240" cy="43246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fr-FR" sz="2800">
                <a:solidFill>
                  <a:srgbClr val="000000"/>
                </a:solidFill>
                <a:latin typeface="Georgia"/>
              </a:rPr>
              <a:t>The K2-algorithm learns the structure of a directed graphical model i.e. who are the parents of a given node</a:t>
            </a:r>
            <a:endParaRPr/>
          </a:p>
        </p:txBody>
      </p:sp>
      <p:pic>
        <p:nvPicPr>
          <p:cNvPr descr="" id="118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7166520" y="692640"/>
            <a:ext cx="1872000" cy="391680"/>
          </a:xfrm>
          <a:prstGeom prst="rect">
            <a:avLst/>
          </a:prstGeom>
        </p:spPr>
      </p:pic>
      <p:pic>
        <p:nvPicPr>
          <p:cNvPr descr="" id="119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652000" y="4580280"/>
            <a:ext cx="3028680" cy="637920"/>
          </a:xfrm>
          <a:prstGeom prst="rect">
            <a:avLst/>
          </a:prstGeom>
        </p:spPr>
      </p:pic>
      <p:pic>
        <p:nvPicPr>
          <p:cNvPr descr="" id="120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176480" y="3789000"/>
            <a:ext cx="1872000" cy="2725920"/>
          </a:xfrm>
          <a:prstGeom prst="rect">
            <a:avLst/>
          </a:prstGeom>
        </p:spPr>
      </p:pic>
      <p:sp>
        <p:nvSpPr>
          <p:cNvPr id="121" name="CustomShape 3"/>
          <p:cNvSpPr/>
          <p:nvPr/>
        </p:nvSpPr>
        <p:spPr>
          <a:xfrm>
            <a:off x="3492000" y="4899240"/>
            <a:ext cx="1583640" cy="360"/>
          </a:xfrm>
          <a:prstGeom prst="straightConnector1">
            <a:avLst/>
          </a:prstGeom>
          <a:ln w="9360">
            <a:solidFill>
              <a:srgbClr val="d34817"/>
            </a:solidFill>
            <a:round/>
            <a:tailEnd len="med" type="triangle" w="med"/>
          </a:ln>
        </p:spPr>
      </p:sp>
      <p:sp>
        <p:nvSpPr>
          <p:cNvPr id="122" name="CustomShape 4"/>
          <p:cNvSpPr/>
          <p:nvPr/>
        </p:nvSpPr>
        <p:spPr>
          <a:xfrm>
            <a:off x="4068000" y="4509000"/>
            <a:ext cx="64764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eorgia"/>
              </a:rPr>
              <a:t>K2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fr-FR" sz="4000">
                <a:solidFill>
                  <a:srgbClr val="696464"/>
                </a:solidFill>
                <a:latin typeface="Trebuchet MS"/>
              </a:rPr>
              <a:t>Serial Implementation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457200" y="2061000"/>
            <a:ext cx="8229240" cy="43246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fr-FR" sz="2800">
                <a:solidFill>
                  <a:srgbClr val="000000"/>
                </a:solidFill>
                <a:latin typeface="Georgia"/>
              </a:rPr>
              <a:t>Time Complexity: O(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25" name="TextShape 3"/>
          <p:cNvSpPr txBox="1"/>
          <p:nvPr/>
        </p:nvSpPr>
        <p:spPr>
          <a:xfrm>
            <a:off x="457200" y="2061000"/>
            <a:ext cx="8229240" cy="432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Georgia"/>
              <a:buChar char="•"/>
            </a:pPr>
            <a:r>
              <a:rPr lang="fr-FR" sz="2800">
                <a:solidFill>
                  <a:srgbClr val="000000"/>
                </a:solidFill>
                <a:latin typeface="Georgia"/>
              </a:rPr>
              <a:t> </a:t>
            </a:r>
            <a:endParaRPr/>
          </a:p>
        </p:txBody>
      </p:sp>
      <p:sp>
        <p:nvSpPr>
          <p:cNvPr id="126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</p:spPr>
      </p:sp>
      <p:pic>
        <p:nvPicPr>
          <p:cNvPr descr="" id="127" name="Picture 7"/>
          <p:cNvPicPr/>
          <p:nvPr/>
        </p:nvPicPr>
        <p:blipFill>
          <a:blip r:embed="rId1"/>
          <a:stretch>
            <a:fillRect/>
          </a:stretch>
        </p:blipFill>
        <p:spPr>
          <a:xfrm>
            <a:off x="539640" y="3715560"/>
            <a:ext cx="3635640" cy="2696760"/>
          </a:xfrm>
          <a:prstGeom prst="rect">
            <a:avLst/>
          </a:prstGeom>
        </p:spPr>
      </p:pic>
      <p:pic>
        <p:nvPicPr>
          <p:cNvPr descr="" id="128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5004000" y="3737880"/>
            <a:ext cx="3620880" cy="2674080"/>
          </a:xfrm>
          <a:prstGeom prst="rect">
            <a:avLst/>
          </a:prstGeom>
        </p:spPr>
      </p:pic>
      <p:pic>
        <p:nvPicPr>
          <p:cNvPr descr="" id="129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7166520" y="692640"/>
            <a:ext cx="1872000" cy="391680"/>
          </a:xfrm>
          <a:prstGeom prst="rect">
            <a:avLst/>
          </a:prstGeom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fr-FR" sz="4000">
                <a:solidFill>
                  <a:srgbClr val="696464"/>
                </a:solidFill>
                <a:latin typeface="Trebuchet MS"/>
              </a:rPr>
              <a:t>What is the most consuming part of the code? Why?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fr-FR" sz="2800">
                <a:solidFill>
                  <a:srgbClr val="000000"/>
                </a:solidFill>
                <a:latin typeface="Georgia"/>
              </a:rPr>
              <a:t>We have to evaluate the following function: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fr-FR" sz="2800">
                <a:solidFill>
                  <a:srgbClr val="000000"/>
                </a:solidFill>
                <a:latin typeface="Georgia"/>
              </a:rPr>
              <a:t>f = O( !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32" name="TextShape 3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Georgia"/>
              <a:buChar char="•"/>
            </a:pPr>
            <a:r>
              <a:rPr lang="fr-FR" sz="2800">
                <a:solidFill>
                  <a:srgbClr val="000000"/>
                </a:solidFill>
                <a:latin typeface="Georgia"/>
              </a:rPr>
              <a:t> </a:t>
            </a:r>
            <a:endParaRPr/>
          </a:p>
        </p:txBody>
      </p:sp>
      <p:pic>
        <p:nvPicPr>
          <p:cNvPr descr="" id="133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7166520" y="692640"/>
            <a:ext cx="1872000" cy="391680"/>
          </a:xfrm>
          <a:prstGeom prst="rect">
            <a:avLst/>
          </a:prstGeom>
        </p:spPr>
      </p:pic>
      <p:pic>
        <p:nvPicPr>
          <p:cNvPr descr="" id="134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652840" y="3038400"/>
            <a:ext cx="3838320" cy="780840"/>
          </a:xfrm>
          <a:prstGeom prst="rect">
            <a:avLst/>
          </a:prstGeom>
        </p:spPr>
      </p:pic>
      <p:sp>
        <p:nvSpPr>
          <p:cNvPr id="135" name="CustomShape 4"/>
          <p:cNvSpPr/>
          <p:nvPr/>
        </p:nvSpPr>
        <p:spPr>
          <a:xfrm>
            <a:off x="395640" y="5013000"/>
            <a:ext cx="7920360" cy="5169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800" u="sng">
                <a:solidFill>
                  <a:srgbClr val="000000"/>
                </a:solidFill>
                <a:latin typeface="Georgia"/>
              </a:rPr>
              <a:t>1st Step: Parallelize this part using CUDA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fr-FR" sz="4000">
                <a:solidFill>
                  <a:srgbClr val="696464"/>
                </a:solidFill>
                <a:latin typeface="Trebuchet MS"/>
              </a:rPr>
              <a:t>1st Improvement: Function Evaluation in CUDA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457200" y="2421000"/>
            <a:ext cx="8229240" cy="4153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fr-FR" sz="2800">
                <a:solidFill>
                  <a:srgbClr val="000000"/>
                </a:solidFill>
                <a:latin typeface="Georgia"/>
              </a:rPr>
              <a:t>We perform each term of the first product in parallel on a thread</a:t>
            </a:r>
            <a:endParaRPr/>
          </a:p>
        </p:txBody>
      </p:sp>
      <p:sp>
        <p:nvSpPr>
          <p:cNvPr id="138" name="TextShape 3"/>
          <p:cNvSpPr txBox="1"/>
          <p:nvPr/>
        </p:nvSpPr>
        <p:spPr>
          <a:xfrm>
            <a:off x="457200" y="2421000"/>
            <a:ext cx="8229240" cy="4153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Georgia"/>
              <a:buChar char="•"/>
            </a:pPr>
            <a:r>
              <a:rPr lang="fr-FR" sz="2800">
                <a:solidFill>
                  <a:srgbClr val="000000"/>
                </a:solidFill>
                <a:latin typeface="Georgia"/>
              </a:rPr>
              <a:t> </a:t>
            </a:r>
            <a:endParaRPr/>
          </a:p>
        </p:txBody>
      </p:sp>
      <p:pic>
        <p:nvPicPr>
          <p:cNvPr descr="" id="139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7166520" y="692640"/>
            <a:ext cx="1872000" cy="391680"/>
          </a:xfrm>
          <a:prstGeom prst="rect">
            <a:avLst/>
          </a:prstGeom>
        </p:spPr>
      </p:pic>
      <p:pic>
        <p:nvPicPr>
          <p:cNvPr descr="" id="140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652840" y="2421000"/>
            <a:ext cx="3838320" cy="780840"/>
          </a:xfrm>
          <a:prstGeom prst="rect">
            <a:avLst/>
          </a:prstGeom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fr-FR" sz="4000">
                <a:solidFill>
                  <a:srgbClr val="696464"/>
                </a:solidFill>
                <a:latin typeface="Trebuchet MS"/>
              </a:rPr>
              <a:t>Speedup Results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457200" y="5805360"/>
            <a:ext cx="8229240" cy="7689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fr-FR" sz="2800">
                <a:solidFill>
                  <a:srgbClr val="000000"/>
                </a:solidFill>
                <a:latin typeface="Georgia"/>
              </a:rPr>
              <a:t>Speedup for 100 features: </a:t>
            </a:r>
            <a:r>
              <a:rPr b="1" lang="fr-FR" sz="2800">
                <a:solidFill>
                  <a:srgbClr val="000000"/>
                </a:solidFill>
                <a:latin typeface="Georgia"/>
              </a:rPr>
              <a:t>50,8</a:t>
            </a:r>
            <a:endParaRPr/>
          </a:p>
        </p:txBody>
      </p:sp>
      <p:pic>
        <p:nvPicPr>
          <p:cNvPr descr="" id="143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7166520" y="692640"/>
            <a:ext cx="1872000" cy="391680"/>
          </a:xfrm>
          <a:prstGeom prst="rect">
            <a:avLst/>
          </a:prstGeom>
        </p:spPr>
      </p:pic>
      <p:pic>
        <p:nvPicPr>
          <p:cNvPr descr="" id="144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267640" y="2214360"/>
            <a:ext cx="4549680" cy="3374640"/>
          </a:xfrm>
          <a:prstGeom prst="rect">
            <a:avLst/>
          </a:prstGeom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fr-FR" sz="4000">
                <a:solidFill>
                  <a:srgbClr val="696464"/>
                </a:solidFill>
                <a:latin typeface="Trebuchet MS"/>
              </a:rPr>
              <a:t>2nd Improvement: MPI for the big loop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pic>
        <p:nvPicPr>
          <p:cNvPr descr="" id="147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7166520" y="692640"/>
            <a:ext cx="1872000" cy="391680"/>
          </a:xfrm>
          <a:prstGeom prst="rect">
            <a:avLst/>
          </a:prstGeom>
        </p:spPr>
      </p:pic>
      <p:sp>
        <p:nvSpPr>
          <p:cNvPr id="148" name="TextShape 3"/>
          <p:cNvSpPr txBox="1"/>
          <p:nvPr/>
        </p:nvSpPr>
        <p:spPr>
          <a:xfrm>
            <a:off x="457200" y="1618920"/>
            <a:ext cx="8229240" cy="4324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Split up feature calculations among nodes</a:t>
            </a:r>
            <a:endParaRPr/>
          </a:p>
          <a:p>
            <a:pPr algn="ctr"/>
            <a:endParaRPr/>
          </a:p>
          <a:p>
            <a:pPr algn="ctr"/>
            <a:r>
              <a:rPr lang="en-US"/>
              <a:t>Experimented with different load balancing variants: independent nodes, master-slave, dynamic load balancing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fr-FR" sz="4000">
                <a:solidFill>
                  <a:srgbClr val="696464"/>
                </a:solidFill>
                <a:latin typeface="Trebuchet MS"/>
              </a:rPr>
              <a:t>MPI Results</a:t>
            </a:r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pic>
        <p:nvPicPr>
          <p:cNvPr descr="" id="151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7166520" y="692640"/>
            <a:ext cx="1872000" cy="391680"/>
          </a:xfrm>
          <a:prstGeom prst="rect">
            <a:avLst/>
          </a:prstGeom>
        </p:spPr>
      </p:pic>
      <p:pic>
        <p:nvPicPr>
          <p:cNvPr descr="" id="15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07040" y="2132640"/>
            <a:ext cx="5852160" cy="4410720"/>
          </a:xfrm>
          <a:prstGeom prst="rect">
            <a:avLst/>
          </a:prstGeom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fr-FR" sz="4000">
                <a:solidFill>
                  <a:srgbClr val="696464"/>
                </a:solidFill>
                <a:latin typeface="Trebuchet MS"/>
              </a:rPr>
              <a:t>MPI + CUDA Results</a:t>
            </a:r>
            <a:endParaRPr/>
          </a:p>
        </p:txBody>
      </p:sp>
      <p:sp>
        <p:nvSpPr>
          <p:cNvPr id="154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pic>
        <p:nvPicPr>
          <p:cNvPr descr="" id="155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7166520" y="692640"/>
            <a:ext cx="1872000" cy="391680"/>
          </a:xfrm>
          <a:prstGeom prst="rect">
            <a:avLst/>
          </a:prstGeom>
        </p:spPr>
      </p:pic>
      <p:pic>
        <p:nvPicPr>
          <p:cNvPr descr="" id="15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920240" y="2103120"/>
            <a:ext cx="5151960" cy="388296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