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aleway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regular.fntdata"/><Relationship Id="rId14" Type="http://schemas.openxmlformats.org/officeDocument/2006/relationships/slide" Target="slides/slide9.xml"/><Relationship Id="rId17" Type="http://schemas.openxmlformats.org/officeDocument/2006/relationships/font" Target="fonts/Raleway-italic.fntdata"/><Relationship Id="rId16" Type="http://schemas.openxmlformats.org/officeDocument/2006/relationships/font" Target="fonts/Raleway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Raleway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05aae89d5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05aae89d5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05aae89d5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05aae89d5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7b296b1c6c87d72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7b296b1c6c87d72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05aae89d50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05aae89d50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7b296b1c6c87d72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7b296b1c6c87d72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7b296b1c6c87d72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7b296b1c6c87d72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7b296b1c6c87d72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7b296b1c6c87d72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05aae8e74a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05aae8e74a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Relationship Id="rId4" Type="http://schemas.openxmlformats.org/officeDocument/2006/relationships/image" Target="../media/image7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Schedule Builder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/>
        </p:nvSpPr>
        <p:spPr>
          <a:xfrm>
            <a:off x="531975" y="3594375"/>
            <a:ext cx="136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Logan Ross</a:t>
            </a:r>
            <a:endParaRPr/>
          </a:p>
        </p:txBody>
      </p:sp>
      <p:sp>
        <p:nvSpPr>
          <p:cNvPr id="93" name="Google Shape;93;p14"/>
          <p:cNvSpPr txBox="1"/>
          <p:nvPr/>
        </p:nvSpPr>
        <p:spPr>
          <a:xfrm>
            <a:off x="2321900" y="3594375"/>
            <a:ext cx="199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Kennedy Thompson</a:t>
            </a:r>
            <a:endParaRPr/>
          </a:p>
        </p:txBody>
      </p:sp>
      <p:sp>
        <p:nvSpPr>
          <p:cNvPr id="94" name="Google Shape;94;p14"/>
          <p:cNvSpPr txBox="1"/>
          <p:nvPr/>
        </p:nvSpPr>
        <p:spPr>
          <a:xfrm>
            <a:off x="4724000" y="3594375"/>
            <a:ext cx="180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Sydney Kadegnon</a:t>
            </a:r>
            <a:endParaRPr/>
          </a:p>
        </p:txBody>
      </p:sp>
      <p:sp>
        <p:nvSpPr>
          <p:cNvPr id="95" name="Google Shape;95;p14"/>
          <p:cNvSpPr txBox="1"/>
          <p:nvPr/>
        </p:nvSpPr>
        <p:spPr>
          <a:xfrm>
            <a:off x="6929900" y="3594375"/>
            <a:ext cx="168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Bradon Thymes</a:t>
            </a:r>
            <a:endParaRPr/>
          </a:p>
        </p:txBody>
      </p:sp>
      <p:sp>
        <p:nvSpPr>
          <p:cNvPr id="96" name="Google Shape;96;p14"/>
          <p:cNvSpPr txBox="1"/>
          <p:nvPr/>
        </p:nvSpPr>
        <p:spPr>
          <a:xfrm>
            <a:off x="531975" y="429100"/>
            <a:ext cx="2817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/>
              <a:t>The Team</a:t>
            </a:r>
            <a:endParaRPr b="1" sz="3600"/>
          </a:p>
        </p:txBody>
      </p:sp>
      <p:pic>
        <p:nvPicPr>
          <p:cNvPr descr="Image" id="97" name="Google Shape;9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725" y="1452063"/>
            <a:ext cx="1802399" cy="185824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09319" y="1501264"/>
            <a:ext cx="1923251" cy="17598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What is Our App?</a:t>
            </a:r>
            <a:endParaRPr b="1"/>
          </a:p>
        </p:txBody>
      </p:sp>
      <p:sp>
        <p:nvSpPr>
          <p:cNvPr id="104" name="Google Shape;104;p15"/>
          <p:cNvSpPr txBox="1"/>
          <p:nvPr>
            <p:ph idx="1" type="body"/>
          </p:nvPr>
        </p:nvSpPr>
        <p:spPr>
          <a:xfrm>
            <a:off x="556100" y="2309875"/>
            <a:ext cx="3944100" cy="22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One of the most important aspects to have a successful college </a:t>
            </a:r>
            <a:r>
              <a:rPr lang="en" sz="1400"/>
              <a:t>career</a:t>
            </a:r>
            <a:r>
              <a:rPr lang="en" sz="1400"/>
              <a:t> is setting a good schedule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Combines a to do list with a calendar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Includes a leaderboard to compare number of  tasks completed with friends</a:t>
            </a:r>
            <a:endParaRPr sz="1400"/>
          </a:p>
        </p:txBody>
      </p:sp>
      <p:pic>
        <p:nvPicPr>
          <p:cNvPr descr="Mock ToDo" id="105" name="Google Shape;105;p15" title="Mock ToDo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2725" y="747900"/>
            <a:ext cx="2158143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App Architecture</a:t>
            </a:r>
            <a:endParaRPr b="1"/>
          </a:p>
        </p:txBody>
      </p:sp>
      <p:pic>
        <p:nvPicPr>
          <p:cNvPr id="111" name="Google Shape;11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750" y="2110623"/>
            <a:ext cx="2678799" cy="1500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22150" y="1852963"/>
            <a:ext cx="2015450" cy="201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2448" y="1010625"/>
            <a:ext cx="5369999" cy="3442775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Firebase</a:t>
            </a:r>
            <a:endParaRPr/>
          </a:p>
        </p:txBody>
      </p:sp>
      <p:sp>
        <p:nvSpPr>
          <p:cNvPr id="124" name="Google Shape;124;p18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5" name="Google Shape;12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0575" y="752076"/>
            <a:ext cx="5080350" cy="381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</a:t>
            </a:r>
            <a:endParaRPr/>
          </a:p>
        </p:txBody>
      </p:sp>
      <p:sp>
        <p:nvSpPr>
          <p:cNvPr id="136" name="Google Shape;136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Work on leaderboard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Finish implementing Firebase backend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/>
          <p:nvPr>
            <p:ph type="title"/>
          </p:nvPr>
        </p:nvSpPr>
        <p:spPr>
          <a:xfrm>
            <a:off x="727800" y="23041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