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94660"/>
  </p:normalViewPr>
  <p:slideViewPr>
    <p:cSldViewPr snapToGrid="0">
      <p:cViewPr>
        <p:scale>
          <a:sx n="75" d="100"/>
          <a:sy n="75" d="100"/>
        </p:scale>
        <p:origin x="534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FDED96-559B-4A36-A471-DF36EB1A8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E97B82-647C-4142-9D70-E15C8538C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F273DE-423F-48E0-B670-F81BE99D7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78636E-D6E6-45DA-89A6-5FE196B3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4F7824-770F-4D58-9BFD-773E13FB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161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9BAB9C-2AA7-4026-9B86-71FBA640D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F7152D-EBE0-450B-A657-0257624D9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5FE5F-632C-45E4-9A78-87B6E125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7EC9F1-3E6C-493E-989A-E572A520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0659C-CC9E-47D5-BF0A-4A9E31825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575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D791862-4BCC-4B25-9CD0-F840A4992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8F3C41-75CB-42B5-BA75-2C0267371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3E4E3D-E367-4AB8-8712-F65711863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596CEC-2B27-47BE-BD2B-65414FCF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F657A-9566-4AD0-8108-C8963FBF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44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04A47-8834-4E91-9A4C-4EBD1B31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F956B9-9DCE-4876-AC10-C78A43023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3E3A88-0635-45F2-B875-AAAC4A15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2CA8A6-C878-4999-9733-D29601D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B15D3A-CEAD-4BBD-B10C-72D487A85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823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E9595F-CC7B-410E-8641-1AA509F1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A132F-9A8C-4813-B1BE-E6E97FE35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15247-176A-4358-A438-4A980CDD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B25E72-9CC9-46E5-A401-16A74EC0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A20C8-47E0-4E13-8A49-6C824B4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38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1073A0-05CB-4388-90C0-F81621D8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A6EBAF-6F4E-491E-B33A-99B9603AF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ABD2E6-4407-47B8-BAB0-17175B14F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A6C334-A7BB-4DC3-94F5-7DBB418C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992650-FF2F-424A-BFCD-298CCCCB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6A464B6-A66B-4BB3-B2A4-06089BC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00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9D10E-95F9-40DC-A51E-870F7BEE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B766D1-8E73-4D3C-ADA3-9C45FB0F8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958229D-F26B-499A-AE75-6AFAA2907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E104A0D-1FFF-459E-8968-09121BA1D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421646-5994-46B1-AE48-C69D49515E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D65078-BA48-46BE-AE89-9FD2B4E1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3CCE2C7-D9CA-46DC-88C4-F6384D1C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FFCFAF-33EA-41BC-8285-B8D9C32DD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81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3B617-D6A2-4E0D-BC06-839A9585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4E46D01-F415-43F0-835F-FA29F1C7D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E4FACF5-A870-4F03-BA45-7F5A482E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A0728A-D5C9-4DEA-AB34-03ACF89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896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8D4920E-EDC3-43FE-A860-40D639B3C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AA40A95-1A9D-4F2F-95AA-96B84F7FE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C05B67-97AD-40AE-9D4D-744014159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13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EE2E2-EDB8-4818-ABA6-E16C7D27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8BA16-5A11-4287-AB81-45B95F04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6D7FAA-EE66-41C9-8CDB-A5CB7C9C3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15A1AC-265E-4B3F-9AA9-C780473B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332DDA-2412-4690-BC53-FC5EB5A5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6D7F7-C552-4045-A9CE-FBAA6C07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2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8176C3-756B-4B40-B455-8B9946419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966322-3218-4B62-ADD2-A541A837B7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C71CEC8-5421-4868-A307-830BF5EDA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BD3DD1-062A-4AB5-B392-8FD13386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C6C18D-FF9B-4A64-B80B-B9F0B152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C0CC325-C940-4626-A535-9C10B3E78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4095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1B1C5BA-F353-4617-BB27-58AD708F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8F2A6-32B1-4153-88E6-04285AB3C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7B23C3-B1A9-4CC1-8AE1-7085AFCBC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1D1266-B88A-4790-A260-5FB966F0A26F}" type="datetimeFigureOut">
              <a:rPr lang="de-DE" smtClean="0"/>
              <a:t>16.10.2021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ED5959-9B10-4F08-906F-30692CFB8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9C5D67-430F-4FE2-99CF-86ED7927C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42DDC-1FF4-4FFD-AA3D-B79A761E44B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31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353A5E-CCDD-4467-84C5-5A25E1A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6290"/>
            <a:ext cx="10515600" cy="1325563"/>
          </a:xfrm>
        </p:spPr>
        <p:txBody>
          <a:bodyPr/>
          <a:lstStyle/>
          <a:p>
            <a:pPr algn="ctr"/>
            <a:r>
              <a:rPr lang="de-DE" dirty="0"/>
              <a:t>GUI-Prototyp</a:t>
            </a:r>
          </a:p>
        </p:txBody>
      </p:sp>
    </p:spTree>
    <p:extLst>
      <p:ext uri="{BB962C8B-B14F-4D97-AF65-F5344CB8AC3E}">
        <p14:creationId xmlns:p14="http://schemas.microsoft.com/office/powerpoint/2010/main" val="1514034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rechblase: oval 4">
            <a:extLst>
              <a:ext uri="{FF2B5EF4-FFF2-40B4-BE49-F238E27FC236}">
                <a16:creationId xmlns:a16="http://schemas.microsoft.com/office/drawing/2014/main" id="{CCBE4C76-B388-46A8-B5D7-50C918BA65D1}"/>
              </a:ext>
            </a:extLst>
          </p:cNvPr>
          <p:cNvSpPr/>
          <p:nvPr/>
        </p:nvSpPr>
        <p:spPr>
          <a:xfrm>
            <a:off x="1661426" y="2001101"/>
            <a:ext cx="8570793" cy="996287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ALL YELLOW ORBS AND REACH THE RED SQUARE</a:t>
            </a:r>
          </a:p>
          <a:p>
            <a:pPr algn="ctr"/>
            <a:r>
              <a:rPr lang="de-DE" sz="16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THE ARROW KEYS TO PASS THIS CHALLENGE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B3E6E0C-B30B-4C96-B7D5-A9AC42FE4A30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Sprechblase</a:t>
            </a:r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3079E4FF-BA5F-4F7D-84A6-9D27A04400B8}"/>
              </a:ext>
            </a:extLst>
          </p:cNvPr>
          <p:cNvGrpSpPr/>
          <p:nvPr/>
        </p:nvGrpSpPr>
        <p:grpSpPr>
          <a:xfrm>
            <a:off x="2282019" y="3710129"/>
            <a:ext cx="8089900" cy="1484171"/>
            <a:chOff x="2459819" y="4472129"/>
            <a:chExt cx="8089900" cy="14841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B1F0E50-4533-494D-8FD1-326B8236B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9819" y="4472129"/>
              <a:ext cx="8089900" cy="14841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0814A9-09D9-41F5-9D07-D0E9B1DEE9FF}"/>
                </a:ext>
              </a:extLst>
            </p:cNvPr>
            <p:cNvSpPr txBox="1"/>
            <p:nvPr/>
          </p:nvSpPr>
          <p:spPr>
            <a:xfrm>
              <a:off x="3066684" y="4737100"/>
              <a:ext cx="680622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ALL YELLOW ORBS AND REACH THE RED SQUARE</a:t>
              </a:r>
            </a:p>
            <a:p>
              <a:pPr algn="ctr"/>
              <a:r>
                <a:rPr lang="de-DE" sz="18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 THE ARROW KEYS TO PASS THIS CHALLENGE</a:t>
              </a:r>
            </a:p>
            <a:p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59675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Startbildschirm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FE7BD8E-5A67-4553-A639-329E438A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729560"/>
            <a:ext cx="74866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- Struktur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2587945-0CBC-4950-B26F-5C66AB9E5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962" y="614362"/>
            <a:ext cx="745807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07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1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2415654"/>
            <a:ext cx="9880978" cy="2279176"/>
            <a:chOff x="1155511" y="2415654"/>
            <a:chExt cx="9880978" cy="2279176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0788" y="2415654"/>
              <a:ext cx="5950424" cy="2279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24" y="3364766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427" y="3364766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0017" y="3364766"/>
            <a:ext cx="380952" cy="380952"/>
          </a:xfrm>
          <a:prstGeom prst="rect">
            <a:avLst/>
          </a:prstGeom>
        </p:spPr>
      </p:pic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EA2E6BDC-8FF9-4D55-A3F6-58DE75EC4633}"/>
              </a:ext>
            </a:extLst>
          </p:cNvPr>
          <p:cNvGrpSpPr/>
          <p:nvPr/>
        </p:nvGrpSpPr>
        <p:grpSpPr>
          <a:xfrm>
            <a:off x="4681182" y="2821131"/>
            <a:ext cx="0" cy="1327789"/>
            <a:chOff x="4722125" y="2821131"/>
            <a:chExt cx="0" cy="1327789"/>
          </a:xfrm>
        </p:grpSpPr>
        <p:cxnSp>
          <p:nvCxnSpPr>
            <p:cNvPr id="17" name="Gerade Verbindung mit Pfeil 16">
              <a:extLst>
                <a:ext uri="{FF2B5EF4-FFF2-40B4-BE49-F238E27FC236}">
                  <a16:creationId xmlns:a16="http://schemas.microsoft.com/office/drawing/2014/main" id="{086601AC-7F84-4307-90A8-C2399F96D7C6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>
              <a:extLst>
                <a:ext uri="{FF2B5EF4-FFF2-40B4-BE49-F238E27FC236}">
                  <a16:creationId xmlns:a16="http://schemas.microsoft.com/office/drawing/2014/main" id="{340BC11F-FA65-4E91-9E17-C9EF50DD5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14B334D1-9CBA-4C5F-A391-C2F88DB7B7AA}"/>
              </a:ext>
            </a:extLst>
          </p:cNvPr>
          <p:cNvGrpSpPr/>
          <p:nvPr/>
        </p:nvGrpSpPr>
        <p:grpSpPr>
          <a:xfrm>
            <a:off x="8157404" y="2821131"/>
            <a:ext cx="0" cy="1327789"/>
            <a:chOff x="4722125" y="2821131"/>
            <a:chExt cx="0" cy="1327789"/>
          </a:xfrm>
        </p:grpSpPr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1FDB6552-77E9-4415-AFF3-59E7322F34B9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>
              <a:extLst>
                <a:ext uri="{FF2B5EF4-FFF2-40B4-BE49-F238E27FC236}">
                  <a16:creationId xmlns:a16="http://schemas.microsoft.com/office/drawing/2014/main" id="{B0BF84FB-3B8B-4BAF-ACCC-F30874A425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Ellipse 26">
            <a:extLst>
              <a:ext uri="{FF2B5EF4-FFF2-40B4-BE49-F238E27FC236}">
                <a16:creationId xmlns:a16="http://schemas.microsoft.com/office/drawing/2014/main" id="{D37D00AA-7A52-4A57-801E-854D131B56DD}"/>
              </a:ext>
            </a:extLst>
          </p:cNvPr>
          <p:cNvSpPr/>
          <p:nvPr/>
        </p:nvSpPr>
        <p:spPr>
          <a:xfrm>
            <a:off x="5038303" y="3391469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EE13A69B-EA6D-4FE4-85F8-DDF250DDCFB1}"/>
              </a:ext>
            </a:extLst>
          </p:cNvPr>
          <p:cNvSpPr/>
          <p:nvPr/>
        </p:nvSpPr>
        <p:spPr>
          <a:xfrm>
            <a:off x="6924311" y="343612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619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2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1890214"/>
            <a:ext cx="9880978" cy="3330054"/>
            <a:chOff x="1155511" y="1890214"/>
            <a:chExt cx="9880978" cy="3330054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2961565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1890214"/>
              <a:ext cx="5950424" cy="33300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1212" y="2961565"/>
              <a:ext cx="1965277" cy="118735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4" y="3364766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941" y="3356758"/>
            <a:ext cx="380952" cy="380952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76033CE-60D8-4C1F-897A-00C296E54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513" y="3357350"/>
            <a:ext cx="380952" cy="38095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DAC7159-C983-4C50-9B29-1AEA5ADA2C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872" y="3364766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>
            <a:off x="6416722" y="282113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Ellipse 28">
            <a:extLst>
              <a:ext uri="{FF2B5EF4-FFF2-40B4-BE49-F238E27FC236}">
                <a16:creationId xmlns:a16="http://schemas.microsoft.com/office/drawing/2014/main" id="{9920BDCC-C7AD-4886-9552-413CE83F753F}"/>
              </a:ext>
            </a:extLst>
          </p:cNvPr>
          <p:cNvSpPr/>
          <p:nvPr/>
        </p:nvSpPr>
        <p:spPr>
          <a:xfrm>
            <a:off x="3320960" y="485405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8786CC9-0BF2-4375-9965-3B509AF553D8}"/>
              </a:ext>
            </a:extLst>
          </p:cNvPr>
          <p:cNvSpPr/>
          <p:nvPr/>
        </p:nvSpPr>
        <p:spPr>
          <a:xfrm>
            <a:off x="8616879" y="485405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784FE70-4290-4EF7-BFBE-A6EB699B3EF7}"/>
              </a:ext>
            </a:extLst>
          </p:cNvPr>
          <p:cNvSpPr/>
          <p:nvPr/>
        </p:nvSpPr>
        <p:spPr>
          <a:xfrm>
            <a:off x="8616879" y="200394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4A83111-A547-41A8-B227-596D71C220D1}"/>
              </a:ext>
            </a:extLst>
          </p:cNvPr>
          <p:cNvSpPr/>
          <p:nvPr/>
        </p:nvSpPr>
        <p:spPr>
          <a:xfrm>
            <a:off x="3279425" y="2023873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835" y="335735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195" y="3364766"/>
            <a:ext cx="380952" cy="380952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442505B-D95F-4BA5-8BA8-A419BE78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8327" y="3357350"/>
            <a:ext cx="380952" cy="380952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6CF1EB01-82DA-4E4D-99F4-6B6B7CBF0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042" y="3357350"/>
            <a:ext cx="380952" cy="380952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2E57DCA-3EC1-4E5C-B88C-1F5BC731F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237" y="3364766"/>
            <a:ext cx="380952" cy="380952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2034B566-EA99-4528-BB57-B9E0A45F0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89" y="33647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10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3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155511" y="3213165"/>
            <a:ext cx="9883252" cy="2007102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3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73" y="461347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999058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1608" y="3228801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133" y="4592735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871" y="3446916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4257934" y="459273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5541498" y="407041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7164380" y="3442878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117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4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1" y="2009897"/>
            <a:ext cx="9883252" cy="3254989"/>
            <a:chOff x="1155511" y="2187865"/>
            <a:chExt cx="9883252" cy="3032403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1" y="4032911"/>
              <a:ext cx="1965277" cy="11873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2187865"/>
              <a:ext cx="1965277" cy="118735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3" y="4466460"/>
            <a:ext cx="380952" cy="38095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6B3110E2-FFC0-47A2-AADE-15527442D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662" y="4253749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114354" y="3444430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96AC303E-46F7-4BCB-B59C-3C8777CB9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248" y="4783210"/>
            <a:ext cx="380952" cy="380952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B17F7B6B-0E07-4BA3-A640-949E441BB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681549"/>
            <a:ext cx="380952" cy="380952"/>
          </a:xfrm>
          <a:prstGeom prst="rect">
            <a:avLst/>
          </a:prstGeom>
        </p:spPr>
      </p:pic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443664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3418592" y="222086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8569621" y="4854565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313670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879" y="2608940"/>
            <a:ext cx="380952" cy="380952"/>
          </a:xfrm>
          <a:prstGeom prst="rect">
            <a:avLst/>
          </a:prstGeom>
        </p:spPr>
      </p:pic>
      <p:sp>
        <p:nvSpPr>
          <p:cNvPr id="19" name="Ellipse 18">
            <a:extLst>
              <a:ext uri="{FF2B5EF4-FFF2-40B4-BE49-F238E27FC236}">
                <a16:creationId xmlns:a16="http://schemas.microsoft.com/office/drawing/2014/main" id="{791D785E-503D-4F28-9B81-E9A38F70A048}"/>
              </a:ext>
            </a:extLst>
          </p:cNvPr>
          <p:cNvSpPr/>
          <p:nvPr/>
        </p:nvSpPr>
        <p:spPr>
          <a:xfrm>
            <a:off x="8517041" y="222086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F119D95C-6EF0-427F-AA30-EFC1A01BD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95" y="2078613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13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5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2276649"/>
            <a:chOff x="1155510" y="2199509"/>
            <a:chExt cx="9883253" cy="303631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9871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30207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4177028"/>
              <a:ext cx="1965277" cy="105879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095999" y="3347185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5635318" y="300750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7465258" y="3738302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4282674" y="2303440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34" y="3547826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1233" y="2339982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960" y="2964412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13151" y="1517295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4678907" y="2490993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618" y="2985055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7839565" y="2511636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256" y="2964412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751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0FA2A95-7DF7-4C7D-8E30-F9226DC8AE6B}"/>
              </a:ext>
            </a:extLst>
          </p:cNvPr>
          <p:cNvSpPr txBox="1"/>
          <p:nvPr/>
        </p:nvSpPr>
        <p:spPr>
          <a:xfrm>
            <a:off x="1" y="144785"/>
            <a:ext cx="1219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Level 6</a:t>
            </a:r>
          </a:p>
          <a:p>
            <a:pPr algn="ctr"/>
            <a:r>
              <a:rPr lang="de-DE" sz="3200" dirty="0"/>
              <a:t>Innerhalb der weißen Fläche in Level - Struktur</a:t>
            </a:r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76959ACF-EDD2-434D-87D4-0538C6ED1D74}"/>
              </a:ext>
            </a:extLst>
          </p:cNvPr>
          <p:cNvGrpSpPr/>
          <p:nvPr/>
        </p:nvGrpSpPr>
        <p:grpSpPr>
          <a:xfrm>
            <a:off x="1270240" y="2022396"/>
            <a:ext cx="9883253" cy="3559538"/>
            <a:chOff x="1155510" y="2199509"/>
            <a:chExt cx="9883253" cy="474727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918C2929-41B6-4702-9AC3-97896249F9A3}"/>
                </a:ext>
              </a:extLst>
            </p:cNvPr>
            <p:cNvSpPr/>
            <p:nvPr/>
          </p:nvSpPr>
          <p:spPr>
            <a:xfrm>
              <a:off x="1155510" y="2228296"/>
              <a:ext cx="1965277" cy="14366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AADF4E1-C965-49F4-8555-4F3407D11789}"/>
                </a:ext>
              </a:extLst>
            </p:cNvPr>
            <p:cNvSpPr/>
            <p:nvPr/>
          </p:nvSpPr>
          <p:spPr>
            <a:xfrm>
              <a:off x="3123062" y="2199509"/>
              <a:ext cx="5950424" cy="47472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008EDC49-5F21-4764-8BEE-6E1F8E47DE56}"/>
                </a:ext>
              </a:extLst>
            </p:cNvPr>
            <p:cNvSpPr/>
            <p:nvPr/>
          </p:nvSpPr>
          <p:spPr>
            <a:xfrm>
              <a:off x="9073486" y="5510123"/>
              <a:ext cx="1965277" cy="143666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1C8275E1-251A-4EF6-817E-8D2A3D9CE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02" y="2220861"/>
            <a:ext cx="380952" cy="380952"/>
          </a:xfrm>
          <a:prstGeom prst="rect">
            <a:avLst/>
          </a:prstGeom>
        </p:spPr>
      </p:pic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17DFFD10-02F0-4717-9861-E9E767325238}"/>
              </a:ext>
            </a:extLst>
          </p:cNvPr>
          <p:cNvGrpSpPr/>
          <p:nvPr/>
        </p:nvGrpSpPr>
        <p:grpSpPr>
          <a:xfrm rot="5400000">
            <a:off x="6233409" y="4804504"/>
            <a:ext cx="0" cy="1327789"/>
            <a:chOff x="4722125" y="2821131"/>
            <a:chExt cx="0" cy="1327789"/>
          </a:xfrm>
        </p:grpSpPr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28F36CC6-5D6B-4F0B-8505-718DAF26D643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>
              <a:extLst>
                <a:ext uri="{FF2B5EF4-FFF2-40B4-BE49-F238E27FC236}">
                  <a16:creationId xmlns:a16="http://schemas.microsoft.com/office/drawing/2014/main" id="{971DA777-54B0-4D9B-A896-2622C4A36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Ellipse 23">
            <a:extLst>
              <a:ext uri="{FF2B5EF4-FFF2-40B4-BE49-F238E27FC236}">
                <a16:creationId xmlns:a16="http://schemas.microsoft.com/office/drawing/2014/main" id="{2A2DED53-F4BF-4F67-A4B2-82312DB50CDB}"/>
              </a:ext>
            </a:extLst>
          </p:cNvPr>
          <p:cNvSpPr/>
          <p:nvPr/>
        </p:nvSpPr>
        <p:spPr>
          <a:xfrm>
            <a:off x="3513485" y="5171156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60157F-BD70-4A2B-8469-FC4AA9E60F1F}"/>
              </a:ext>
            </a:extLst>
          </p:cNvPr>
          <p:cNvSpPr/>
          <p:nvPr/>
        </p:nvSpPr>
        <p:spPr>
          <a:xfrm>
            <a:off x="8572090" y="5138967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CDFF2AE4-719A-4C59-97EE-335ABA54D005}"/>
              </a:ext>
            </a:extLst>
          </p:cNvPr>
          <p:cNvSpPr/>
          <p:nvPr/>
        </p:nvSpPr>
        <p:spPr>
          <a:xfrm>
            <a:off x="3483979" y="2173094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0E01075D-1438-424A-97B2-4D9184820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4474960"/>
            <a:ext cx="380952" cy="380952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0EB7512-D424-4511-91FB-1AEF40697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6563" y="2219237"/>
            <a:ext cx="380952" cy="380952"/>
          </a:xfrm>
          <a:prstGeom prst="rect">
            <a:avLst/>
          </a:prstGeom>
        </p:spPr>
      </p:pic>
      <p:pic>
        <p:nvPicPr>
          <p:cNvPr id="27" name="Grafik 26">
            <a:extLst>
              <a:ext uri="{FF2B5EF4-FFF2-40B4-BE49-F238E27FC236}">
                <a16:creationId xmlns:a16="http://schemas.microsoft.com/office/drawing/2014/main" id="{FAE5052B-2F2E-4C9A-AC85-E24774FDB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94" y="3500609"/>
            <a:ext cx="380952" cy="380952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5486301-BAA6-458D-BF2F-3155D4E4BE36}"/>
              </a:ext>
            </a:extLst>
          </p:cNvPr>
          <p:cNvGrpSpPr/>
          <p:nvPr/>
        </p:nvGrpSpPr>
        <p:grpSpPr>
          <a:xfrm rot="5400000">
            <a:off x="6163191" y="1466597"/>
            <a:ext cx="0" cy="1327789"/>
            <a:chOff x="4722125" y="2821131"/>
            <a:chExt cx="0" cy="1327789"/>
          </a:xfrm>
        </p:grpSpPr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1A7B9504-EB48-4FB8-BF20-8D18C5503477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mit Pfeil 29">
              <a:extLst>
                <a:ext uri="{FF2B5EF4-FFF2-40B4-BE49-F238E27FC236}">
                  <a16:creationId xmlns:a16="http://schemas.microsoft.com/office/drawing/2014/main" id="{B405D427-B277-4634-A279-BE80C66BD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68B1546D-8678-41D5-A12E-1A63167311CB}"/>
              </a:ext>
            </a:extLst>
          </p:cNvPr>
          <p:cNvGrpSpPr/>
          <p:nvPr/>
        </p:nvGrpSpPr>
        <p:grpSpPr>
          <a:xfrm>
            <a:off x="3513485" y="3087444"/>
            <a:ext cx="0" cy="1327789"/>
            <a:chOff x="4722125" y="2821131"/>
            <a:chExt cx="0" cy="1327789"/>
          </a:xfrm>
        </p:grpSpPr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6897A99E-A186-4A2F-9B1C-0495185D7334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mit Pfeil 34">
              <a:extLst>
                <a:ext uri="{FF2B5EF4-FFF2-40B4-BE49-F238E27FC236}">
                  <a16:creationId xmlns:a16="http://schemas.microsoft.com/office/drawing/2014/main" id="{64A7DBA7-45FD-4551-B806-DAC78F0B2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Grafik 35">
            <a:extLst>
              <a:ext uri="{FF2B5EF4-FFF2-40B4-BE49-F238E27FC236}">
                <a16:creationId xmlns:a16="http://schemas.microsoft.com/office/drawing/2014/main" id="{FCF4C5FB-CF6E-4DB5-88B8-38C3F098C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5015" y="3500609"/>
            <a:ext cx="380952" cy="380952"/>
          </a:xfrm>
          <a:prstGeom prst="rect">
            <a:avLst/>
          </a:prstGeom>
        </p:spPr>
      </p:pic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8C296DC-98E4-4496-B0A9-C1B78A812029}"/>
              </a:ext>
            </a:extLst>
          </p:cNvPr>
          <p:cNvGrpSpPr/>
          <p:nvPr/>
        </p:nvGrpSpPr>
        <p:grpSpPr>
          <a:xfrm>
            <a:off x="8944386" y="2916423"/>
            <a:ext cx="0" cy="1327789"/>
            <a:chOff x="4722125" y="2821131"/>
            <a:chExt cx="0" cy="1327789"/>
          </a:xfrm>
        </p:grpSpPr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587BC49B-B25F-41FA-888F-547AFF73343F}"/>
                </a:ext>
              </a:extLst>
            </p:cNvPr>
            <p:cNvCxnSpPr/>
            <p:nvPr/>
          </p:nvCxnSpPr>
          <p:spPr>
            <a:xfrm>
              <a:off x="4722125" y="2961565"/>
              <a:ext cx="0" cy="118735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7CF43735-1CBC-4004-BC7F-75E108FC8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22125" y="2821131"/>
              <a:ext cx="0" cy="5436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Grafik 39">
            <a:extLst>
              <a:ext uri="{FF2B5EF4-FFF2-40B4-BE49-F238E27FC236}">
                <a16:creationId xmlns:a16="http://schemas.microsoft.com/office/drawing/2014/main" id="{360D9C06-66EF-4D3E-A56C-4B532A384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969" y="3980777"/>
            <a:ext cx="380952" cy="380952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EC255E-599E-4B66-8D3C-ADB01BCF0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2934" y="5028447"/>
            <a:ext cx="380952" cy="380952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63BF48AD-5AEA-4138-8E7A-327FFE3214DE}"/>
              </a:ext>
            </a:extLst>
          </p:cNvPr>
          <p:cNvSpPr/>
          <p:nvPr/>
        </p:nvSpPr>
        <p:spPr>
          <a:xfrm>
            <a:off x="8685276" y="2198451"/>
            <a:ext cx="254163" cy="238243"/>
          </a:xfrm>
          <a:prstGeom prst="ellips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A7927D13-FEFE-4057-B36C-B3C0A5B6F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388" y="3504986"/>
            <a:ext cx="380952" cy="380952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A261DBD3-9CA3-4D58-A0D5-6F7299AF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377" y="2699404"/>
            <a:ext cx="380952" cy="380952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5FD6658A-0BB6-41FE-9674-92894E74C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6" y="3500609"/>
            <a:ext cx="380952" cy="380952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E3503B61-E160-4D94-BDDC-C2925401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53" y="3515031"/>
            <a:ext cx="380952" cy="380952"/>
          </a:xfrm>
          <a:prstGeom prst="rect">
            <a:avLst/>
          </a:prstGeom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97B68992-760B-4D48-9A96-52EAE5C8F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39" y="3500609"/>
            <a:ext cx="380952" cy="380952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6A2173B3-CA96-471E-BC38-D5DAE5DA4C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4775" y="3254966"/>
            <a:ext cx="380952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775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Breitbild</PresentationFormat>
  <Paragraphs>20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</vt:lpstr>
      <vt:lpstr>GUI-Prototyp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Schehat Abdel Kader</dc:creator>
  <cp:lastModifiedBy>Schehat Abdel Kader</cp:lastModifiedBy>
  <cp:revision>89</cp:revision>
  <dcterms:created xsi:type="dcterms:W3CDTF">2021-10-14T19:09:50Z</dcterms:created>
  <dcterms:modified xsi:type="dcterms:W3CDTF">2021-10-16T15:17:27Z</dcterms:modified>
</cp:coreProperties>
</file>