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DED96-559B-4A36-A471-DF36EB1A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E97B82-647C-4142-9D70-E15C8538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273DE-423F-48E0-B670-F81BE99D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8636E-D6E6-45DA-89A6-5FE196B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F7824-770F-4D58-9BFD-773E13F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6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BAB9C-2AA7-4026-9B86-71FBA640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7152D-EBE0-450B-A657-0257624D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FE5F-632C-45E4-9A78-87B6E125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EC9F1-3E6C-493E-989A-E572A520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0659C-CC9E-47D5-BF0A-4A9E3182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91862-4BCC-4B25-9CD0-F840A499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F3C41-75CB-42B5-BA75-2C026737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E4E3D-E367-4AB8-8712-F657118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96CEC-2B27-47BE-BD2B-65414FC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F657A-9566-4AD0-8108-C8963FB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4A47-8834-4E91-9A4C-4EBD1B31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956B9-9DCE-4876-AC10-C78A4302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E3A88-0635-45F2-B875-AAAC4A1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CA8A6-C878-4999-9733-D29601D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15D3A-CEAD-4BBD-B10C-72D487A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9595F-CC7B-410E-8641-1AA509F1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A132F-9A8C-4813-B1BE-E6E97FE3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15247-176A-4358-A438-4A980CD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5E72-9CC9-46E5-A401-16A74EC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A20C8-47E0-4E13-8A49-6C824B4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73A0-05CB-4388-90C0-F81621D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EBAF-6F4E-491E-B33A-99B9603A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BD2E6-4407-47B8-BAB0-17175B14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6C334-A7BB-4DC3-94F5-7DBB418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92650-FF2F-424A-BFCD-298CCCC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464B6-A66B-4BB3-B2A4-06089BC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9D10E-95F9-40DC-A51E-870F7BE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766D1-8E73-4D3C-ADA3-9C45FB0F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8229D-F26B-499A-AE75-6AFAA290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104A0D-1FFF-459E-8968-09121BA1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21646-5994-46B1-AE48-C69D4951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65078-BA48-46BE-AE89-9FD2B4E1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CE2C7-D9CA-46DC-88C4-F6384D1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FFCFAF-33EA-41BC-8285-B8D9C32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3B617-D6A2-4E0D-BC06-839A958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E46D01-F415-43F0-835F-FA29F1C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4FACF5-A870-4F03-BA45-7F5A482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0728A-D5C9-4DEA-AB34-03ACF89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D4920E-EDC3-43FE-A860-40D639B3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40A95-1A9D-4F2F-95AA-96B84F7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05B67-97AD-40AE-9D4D-7440141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EE2E2-EDB8-4818-ABA6-E16C7D27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8BA16-5A11-4287-AB81-45B95F04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7FAA-EE66-41C9-8CDB-A5CB7C9C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5A1AC-265E-4B3F-9AA9-C780473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32DDA-2412-4690-BC53-FC5EB5A5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6D7F7-C552-4045-A9CE-FBAA6C0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2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176C3-756B-4B40-B455-8B994641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966322-3218-4B62-ADD2-A541A837B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71CEC8-5421-4868-A307-830BF5ED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3DD1-062A-4AB5-B392-8FD1338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C18D-FF9B-4A64-B80B-B9F0B15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CC325-C940-4626-A535-9C10B3E7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B1C5BA-F353-4617-BB27-58AD708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8F2A6-32B1-4153-88E6-04285AB3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B23C3-B1A9-4CC1-8AE1-7085AFCBC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1266-B88A-4790-A260-5FB966F0A26F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D5959-9B10-4F08-906F-30692CFB8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C5D67-430F-4FE2-99CF-86ED7927C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53A5E-CCDD-4467-84C5-5A25E1A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9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GUI-Prototyp</a:t>
            </a:r>
          </a:p>
        </p:txBody>
      </p:sp>
    </p:spTree>
    <p:extLst>
      <p:ext uri="{BB962C8B-B14F-4D97-AF65-F5344CB8AC3E}">
        <p14:creationId xmlns:p14="http://schemas.microsoft.com/office/powerpoint/2010/main" val="151403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CBE4C76-B388-46A8-B5D7-50C918BA65D1}"/>
              </a:ext>
            </a:extLst>
          </p:cNvPr>
          <p:cNvSpPr/>
          <p:nvPr/>
        </p:nvSpPr>
        <p:spPr>
          <a:xfrm>
            <a:off x="1661426" y="2001101"/>
            <a:ext cx="8570793" cy="99628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ALL YELLOW ORBS AND REACH THE RED SQUARE</a:t>
            </a:r>
          </a:p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ARROW KEYS TO PASS THIS CHALLENGE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3E6E0C-B30B-4C96-B7D5-A9AC42FE4A30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Sprechblase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079E4FF-BA5F-4F7D-84A6-9D27A04400B8}"/>
              </a:ext>
            </a:extLst>
          </p:cNvPr>
          <p:cNvGrpSpPr/>
          <p:nvPr/>
        </p:nvGrpSpPr>
        <p:grpSpPr>
          <a:xfrm>
            <a:off x="2282019" y="3710129"/>
            <a:ext cx="8089900" cy="1484171"/>
            <a:chOff x="2459819" y="4472129"/>
            <a:chExt cx="8089900" cy="14841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1F0E50-4533-494D-8FD1-326B8236B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819" y="4472129"/>
              <a:ext cx="8089900" cy="1484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0814A9-09D9-41F5-9D07-D0E9B1DEE9FF}"/>
                </a:ext>
              </a:extLst>
            </p:cNvPr>
            <p:cNvSpPr txBox="1"/>
            <p:nvPr/>
          </p:nvSpPr>
          <p:spPr>
            <a:xfrm>
              <a:off x="3066684" y="4737100"/>
              <a:ext cx="68062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ALL YELLOW ORBS AND REACH THE RED SQUARE</a:t>
              </a:r>
            </a:p>
            <a:p>
              <a:pPr algn="ctr"/>
              <a:r>
                <a:rPr lang="de-DE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ARROW KEYS TO PASS THIS CHALLENGE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7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Startbildschirm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E7BD8E-5A67-4553-A639-329E438A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29560"/>
            <a:ext cx="7486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- Struktur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2587945-0CBC-4950-B26F-5C66AB9E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14362"/>
            <a:ext cx="74580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1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2415654"/>
            <a:ext cx="9880978" cy="2279176"/>
            <a:chOff x="1155511" y="2415654"/>
            <a:chExt cx="9880978" cy="227917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0788" y="2415654"/>
              <a:ext cx="5950424" cy="227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24" y="3364766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7" y="3364766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3364766"/>
            <a:ext cx="380952" cy="38095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A2E6BDC-8FF9-4D55-A3F6-58DE75EC4633}"/>
              </a:ext>
            </a:extLst>
          </p:cNvPr>
          <p:cNvGrpSpPr/>
          <p:nvPr/>
        </p:nvGrpSpPr>
        <p:grpSpPr>
          <a:xfrm>
            <a:off x="4681182" y="2821131"/>
            <a:ext cx="0" cy="1327789"/>
            <a:chOff x="4722125" y="2821131"/>
            <a:chExt cx="0" cy="1327789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086601AC-7F84-4307-90A8-C2399F96D7C6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40BC11F-FA65-4E91-9E17-C9EF50DD5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4B334D1-9CBA-4C5F-A391-C2F88DB7B7AA}"/>
              </a:ext>
            </a:extLst>
          </p:cNvPr>
          <p:cNvGrpSpPr/>
          <p:nvPr/>
        </p:nvGrpSpPr>
        <p:grpSpPr>
          <a:xfrm>
            <a:off x="8157404" y="2821131"/>
            <a:ext cx="0" cy="1327789"/>
            <a:chOff x="4722125" y="2821131"/>
            <a:chExt cx="0" cy="1327789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FDB6552-77E9-4415-AFF3-59E7322F34B9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0BF84FB-3B8B-4BAF-ACCC-F30874A4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37D00AA-7A52-4A57-801E-854D131B56DD}"/>
              </a:ext>
            </a:extLst>
          </p:cNvPr>
          <p:cNvSpPr/>
          <p:nvPr/>
        </p:nvSpPr>
        <p:spPr>
          <a:xfrm>
            <a:off x="5038303" y="3391469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13A69B-EA6D-4FE4-85F8-DDF250DDCFB1}"/>
              </a:ext>
            </a:extLst>
          </p:cNvPr>
          <p:cNvSpPr/>
          <p:nvPr/>
        </p:nvSpPr>
        <p:spPr>
          <a:xfrm>
            <a:off x="6924311" y="343612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2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1890214"/>
            <a:ext cx="9880978" cy="3330054"/>
            <a:chOff x="1155511" y="1890214"/>
            <a:chExt cx="9880978" cy="333005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1890214"/>
              <a:ext cx="5950424" cy="3330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41" y="3356758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3357350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72" y="3364766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9920BDCC-C7AD-4886-9552-413CE83F753F}"/>
              </a:ext>
            </a:extLst>
          </p:cNvPr>
          <p:cNvSpPr/>
          <p:nvPr/>
        </p:nvSpPr>
        <p:spPr>
          <a:xfrm>
            <a:off x="3320960" y="485405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8786CC9-0BF2-4375-9965-3B509AF553D8}"/>
              </a:ext>
            </a:extLst>
          </p:cNvPr>
          <p:cNvSpPr/>
          <p:nvPr/>
        </p:nvSpPr>
        <p:spPr>
          <a:xfrm>
            <a:off x="8616879" y="485405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784FE70-4290-4EF7-BFBE-A6EB699B3EF7}"/>
              </a:ext>
            </a:extLst>
          </p:cNvPr>
          <p:cNvSpPr/>
          <p:nvPr/>
        </p:nvSpPr>
        <p:spPr>
          <a:xfrm>
            <a:off x="8616879" y="200394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A83111-A547-41A8-B227-596D71C220D1}"/>
              </a:ext>
            </a:extLst>
          </p:cNvPr>
          <p:cNvSpPr/>
          <p:nvPr/>
        </p:nvSpPr>
        <p:spPr>
          <a:xfrm>
            <a:off x="3279425" y="202387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35" y="335735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95" y="3364766"/>
            <a:ext cx="380952" cy="3809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442505B-D95F-4BA5-8BA8-A419BE78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7" y="3357350"/>
            <a:ext cx="380952" cy="38095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CF1EB01-82DA-4E4D-99F4-6B6B7CBF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42" y="3357350"/>
            <a:ext cx="380952" cy="3809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2E57DCA-3EC1-4E5C-B88C-1F5BC731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37" y="3364766"/>
            <a:ext cx="380952" cy="38095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2034B566-EA99-4528-BB57-B9E0A45F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89" y="33647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3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3213165"/>
            <a:ext cx="9883252" cy="2007102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3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3" y="461347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999058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1608" y="322880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33" y="4592735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71" y="3446916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4257934" y="459273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5541498" y="407041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7164380" y="3442878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1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4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1" y="2009897"/>
            <a:ext cx="9883252" cy="3254989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1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3" y="446646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2" y="4253749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114354" y="3444430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48" y="478321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681549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443664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3418592" y="222086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8569621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13670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2608940"/>
            <a:ext cx="380952" cy="380952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791D785E-503D-4F28-9B81-E9A38F70A048}"/>
              </a:ext>
            </a:extLst>
          </p:cNvPr>
          <p:cNvSpPr/>
          <p:nvPr/>
        </p:nvSpPr>
        <p:spPr>
          <a:xfrm>
            <a:off x="8517041" y="222086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119D95C-6EF0-427F-AA30-EFC1A01B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95" y="2078613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5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2276649"/>
            <a:chOff x="1155510" y="2199509"/>
            <a:chExt cx="9883253" cy="303631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98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4177028"/>
              <a:ext cx="1965277" cy="10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5999" y="3347185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5635318" y="300750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7465258" y="373830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4282674" y="230344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34" y="3547826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3" y="2339982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0" y="2964412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13151" y="1517295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4678907" y="2490993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18" y="2985055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7839565" y="2511636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56" y="2964412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6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3559538"/>
            <a:chOff x="1155510" y="2199509"/>
            <a:chExt cx="9883253" cy="474727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1436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4747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5510123"/>
              <a:ext cx="1965277" cy="143666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233409" y="4804504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513485" y="5171156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8572090" y="513896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3483979" y="217309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447496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63" y="2219237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4" y="3500609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63191" y="1466597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3513485" y="3087444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15" y="3500609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8944386" y="2916423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69" y="3980777"/>
            <a:ext cx="380952" cy="38095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EC255E-599E-4B66-8D3C-ADB01BCF0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34" y="5028447"/>
            <a:ext cx="380952" cy="380952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63BF48AD-5AEA-4138-8E7A-327FFE3214DE}"/>
              </a:ext>
            </a:extLst>
          </p:cNvPr>
          <p:cNvSpPr/>
          <p:nvPr/>
        </p:nvSpPr>
        <p:spPr>
          <a:xfrm>
            <a:off x="8685276" y="219845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A7927D13-FEFE-4057-B36C-B3C0A5B6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8" y="3504986"/>
            <a:ext cx="380952" cy="38095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261DBD3-9CA3-4D58-A0D5-6F7299AF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2699404"/>
            <a:ext cx="380952" cy="38095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FD6658A-0BB6-41FE-9674-92894E74C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66" y="3500609"/>
            <a:ext cx="380952" cy="38095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E3503B61-E160-4D94-BDDC-C2925401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53" y="3515031"/>
            <a:ext cx="380952" cy="380952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97B68992-760B-4D48-9A96-52EAE5C8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39" y="3500609"/>
            <a:ext cx="380952" cy="38095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A2173B3-CA96-471E-BC38-D5DAE5DA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75" y="32549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</vt:lpstr>
      <vt:lpstr>GUI-Prototyp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Schehat Abdel Kader</dc:creator>
  <cp:lastModifiedBy>Schehat Abdel Kader</cp:lastModifiedBy>
  <cp:revision>89</cp:revision>
  <dcterms:created xsi:type="dcterms:W3CDTF">2021-10-14T19:09:50Z</dcterms:created>
  <dcterms:modified xsi:type="dcterms:W3CDTF">2021-10-23T17:21:48Z</dcterms:modified>
</cp:coreProperties>
</file>