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7" r:id="rId10"/>
    <p:sldId id="264" r:id="rId11"/>
    <p:sldId id="269" r:id="rId12"/>
    <p:sldId id="270" r:id="rId13"/>
    <p:sldId id="271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0CB00-48D5-4DDD-B8DF-7A041FDFF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9539E0-4468-4BA4-8A3F-04E327BF5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F5AC17-7512-4A4B-B433-904634C4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751081-D844-4252-B759-6CF84087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C3960-58C6-43EA-9B6D-0F05D3C6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44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0B308-230C-4CF8-B18F-A38141B9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489578-8764-478D-8BC9-254891E6F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DE21E7-3B97-42BB-9CEF-BF9218CC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81DA7C-4883-47E3-AB29-FFE96777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1931BC-4468-445F-BB32-324F4E4C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67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84BCA9-8D6E-4AD8-8D46-150BBFA17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8C91ED-CF05-4B43-8E39-A45C656FE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AE4A57-1B63-4414-B53F-08C91073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AF88A5-EFB9-4385-8000-3ADA320E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66708-254D-4DC2-A14D-2BDF697F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76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328C3-B164-4DC4-9875-1C0C93DC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00613E-B31C-4A99-8005-04C80429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3C45BA-F1C0-497D-B93B-B41A16AF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40EAA3-7232-4870-AEFC-9F137C49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4E4EE5-A0D2-467A-AF77-05247F24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2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DCDB2-2270-4070-8787-BD629C5D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AF7A91-FC9C-4DFC-A514-2B097E8A4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EA87E0-0F27-44A1-8E6E-7FD3ABBC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135324-EA68-4C77-A1D9-D896809A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6FA1F6-8E1F-4E42-96D5-2CC7C9A5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63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CE655-6B45-4A5C-9D92-4D317421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71F0CD-9DFF-4E7F-8F67-3A89086D8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DCB2C8-CB3F-4658-AD1C-258EE38A5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296500-B57B-4E5A-9DBC-4F63C06A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F2F661-0290-4720-83CE-B5632AF2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1A3D5B-5BDC-4001-8999-F4A5467C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35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CA035-6091-4734-8F44-224DBD3B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93C698-EBC1-4C91-A679-1AAA300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29D665-B106-435E-A3C1-95BBB6222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DE22EE-BA50-42DC-B819-C2A9C7D52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A20945-46F0-4872-B814-B6311F5CF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30F398-684C-4001-8FFB-559D9EA6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05759F-CD82-4C90-9EFE-064595C8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E69577-CA63-4116-B50C-4A26CEC1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35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151D5-05CE-40CB-B2CF-42D3EE37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9177D4-0E0D-43F5-835E-045D1DCD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B96F7D-D588-4AD3-8C4F-9181ECF9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167535-E4F9-4676-BE52-8306ED51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52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BA928A-7069-47C6-8829-3029604D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142B80-83AB-466D-AFC3-A04E2FD3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EF6691-10B7-4791-93EB-0AFC2DE9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87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BC302-7C10-4F54-941A-B0C087F3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BACEB-0EC2-433F-810B-F21BF4D8F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7A6E85-91E3-4DC8-A5F1-94B336638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2A8761-4B20-465F-8E04-9E2548D4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943C00-3766-4379-917B-9ECC65B1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458BA6-1FDC-4CE8-9D0E-0C000113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89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9FE9B-6AA8-41B4-8C8E-1E9C7640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F93ABF-0BB2-436F-BD97-BF95D8472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1A0DD1-2498-486A-B1D7-C4FFF321C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E0A32-3E40-4F48-94F2-486B3E9B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601A4A-B2E3-46D3-81BF-9C50516E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10569-381F-499B-8524-4466555D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39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3AF47-3B57-4ACB-9201-BD54865B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71809E-7D65-444A-A2D3-B905D82D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F84849-2DC8-44DD-B136-BC5D1D4CA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FDECB6-39BF-4B61-91C0-79D2D79EF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E6CDCB-95A8-4600-9514-397E83E5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3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B3F0B-2D38-459A-B297-CF344574A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«</a:t>
            </a:r>
            <a:r>
              <a:rPr lang="de-DE" dirty="0"/>
              <a:t>Amber Quest</a:t>
            </a:r>
            <a:r>
              <a:rPr lang="ru-RU" dirty="0"/>
              <a:t>» на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054511-BD24-46D6-8E2C-F72AE9B50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Изюмов Матвей и </a:t>
            </a:r>
            <a:r>
              <a:rPr lang="ru-RU" dirty="0" err="1"/>
              <a:t>Савунов</a:t>
            </a:r>
            <a:r>
              <a:rPr lang="ru-RU" dirty="0"/>
              <a:t> Дмитрий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3FB2A-F686-4B6F-A2EF-76DD945DC755}"/>
              </a:ext>
            </a:extLst>
          </p:cNvPr>
          <p:cNvSpPr txBox="1"/>
          <p:nvPr/>
        </p:nvSpPr>
        <p:spPr>
          <a:xfrm>
            <a:off x="4358640" y="5257800"/>
            <a:ext cx="347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Проект №2 по модулю </a:t>
            </a:r>
            <a:r>
              <a:rPr lang="en-US" dirty="0" err="1"/>
              <a:t>pygame</a:t>
            </a:r>
            <a:endParaRPr lang="ru-RU" dirty="0"/>
          </a:p>
          <a:p>
            <a:pPr algn="ctr"/>
            <a:r>
              <a:rPr lang="ru-RU" dirty="0"/>
              <a:t>Яндекс лицей</a:t>
            </a:r>
          </a:p>
          <a:p>
            <a:pPr algn="ctr"/>
            <a:r>
              <a:rPr lang="ru-RU" dirty="0"/>
              <a:t>Руководитель: </a:t>
            </a:r>
            <a:r>
              <a:rPr lang="ru-RU" dirty="0" err="1"/>
              <a:t>Хузиахметов</a:t>
            </a:r>
            <a:r>
              <a:rPr lang="ru-RU" dirty="0"/>
              <a:t> Артур </a:t>
            </a:r>
            <a:r>
              <a:rPr lang="ru-RU" dirty="0" err="1"/>
              <a:t>Хатипович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699BA-19B5-49C7-BAC7-DBF645FF44AC}"/>
              </a:ext>
            </a:extLst>
          </p:cNvPr>
          <p:cNvSpPr txBox="1"/>
          <p:nvPr/>
        </p:nvSpPr>
        <p:spPr>
          <a:xfrm>
            <a:off x="8834511" y="5257800"/>
            <a:ext cx="2518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Г. Череповец</a:t>
            </a:r>
          </a:p>
          <a:p>
            <a:r>
              <a:rPr lang="ru-RU" dirty="0"/>
              <a:t>Детский технопарк «</a:t>
            </a:r>
            <a:r>
              <a:rPr lang="ru-RU" dirty="0" err="1"/>
              <a:t>Кванториум</a:t>
            </a:r>
            <a:r>
              <a:rPr lang="ru-RU" dirty="0"/>
              <a:t>»</a:t>
            </a:r>
          </a:p>
          <a:p>
            <a:r>
              <a:rPr lang="ru-RU"/>
              <a:t>2025г.</a:t>
            </a:r>
          </a:p>
        </p:txBody>
      </p:sp>
    </p:spTree>
    <p:extLst>
      <p:ext uri="{BB962C8B-B14F-4D97-AF65-F5344CB8AC3E}">
        <p14:creationId xmlns:p14="http://schemas.microsoft.com/office/powerpoint/2010/main" val="417835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632FE-8C8B-4332-BC5C-9AFF2F11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DBD99F7-D9DD-4E0B-81F4-337F17BD7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8732"/>
            <a:ext cx="4791744" cy="2734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81D392-BA47-4B14-AA02-D7110BF7DB02}"/>
              </a:ext>
            </a:extLst>
          </p:cNvPr>
          <p:cNvSpPr txBox="1"/>
          <p:nvPr/>
        </p:nvSpPr>
        <p:spPr>
          <a:xfrm>
            <a:off x="1143000" y="1828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Уровни в </a:t>
            </a:r>
            <a:r>
              <a:rPr lang="en-US" dirty="0"/>
              <a:t>txt</a:t>
            </a:r>
            <a:r>
              <a:rPr lang="ru-RU" dirty="0"/>
              <a:t>-файле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D780A-465C-4BEC-B8AC-2BCAA71B1009}"/>
              </a:ext>
            </a:extLst>
          </p:cNvPr>
          <p:cNvSpPr txBox="1"/>
          <p:nvPr/>
        </p:nvSpPr>
        <p:spPr>
          <a:xfrm>
            <a:off x="6849533" y="1828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Настройки и последний уровень в </a:t>
            </a:r>
            <a:r>
              <a:rPr lang="en-US" dirty="0"/>
              <a:t>txt-</a:t>
            </a:r>
            <a:r>
              <a:rPr lang="ru-RU" dirty="0"/>
              <a:t>файле</a:t>
            </a:r>
          </a:p>
        </p:txBody>
      </p:sp>
    </p:spTree>
    <p:extLst>
      <p:ext uri="{BB962C8B-B14F-4D97-AF65-F5344CB8AC3E}">
        <p14:creationId xmlns:p14="http://schemas.microsoft.com/office/powerpoint/2010/main" val="383020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6CA2-219C-5F85-623D-FF571AC0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1F1066-6EC7-153F-77CA-66FA9AF9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047" y="1855693"/>
            <a:ext cx="4347882" cy="44823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главном меню игроку доступно 3 кнопки:</a:t>
            </a:r>
          </a:p>
          <a:p>
            <a:r>
              <a:rPr lang="ru-RU" dirty="0"/>
              <a:t>Продолжить – чтобы продолжить игру на моменте, где игрок закончил игру в последний раз</a:t>
            </a:r>
          </a:p>
          <a:p>
            <a:r>
              <a:rPr lang="ru-RU" dirty="0"/>
              <a:t>Играть – чтобы начать игру сначала(с первого уровня)</a:t>
            </a:r>
          </a:p>
          <a:p>
            <a:r>
              <a:rPr lang="ru-RU" dirty="0"/>
              <a:t>Выйти – чтобы покинуть игру. Также при нажатии этой кнопки выскакивает диалоговое окно, уточняющее, действительно ли мы хотим выйти.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AD9F91-3A48-E944-3C21-5F6B5AAC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788" y="1690688"/>
            <a:ext cx="5484641" cy="30838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279E56-89A1-BC1E-D6AB-EB2CB45B11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927" t="41635" r="21522" b="40573"/>
          <a:stretch/>
        </p:blipFill>
        <p:spPr>
          <a:xfrm>
            <a:off x="7109017" y="4933016"/>
            <a:ext cx="3254184" cy="15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7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16BE1-6ACC-6D62-DB9E-DC4E338A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58" y="-160152"/>
            <a:ext cx="10515600" cy="1325563"/>
          </a:xfrm>
        </p:spPr>
        <p:txBody>
          <a:bodyPr/>
          <a:lstStyle/>
          <a:p>
            <a:r>
              <a:rPr lang="ru-RU" dirty="0"/>
              <a:t>Меню во время паузы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AB4906-DBF6-BC22-9B82-47C276720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1" y="851646"/>
            <a:ext cx="5463988" cy="55927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Во время игры игрок, нажав на </a:t>
            </a:r>
            <a:r>
              <a:rPr lang="en-US" dirty="0"/>
              <a:t>ESC</a:t>
            </a:r>
            <a:r>
              <a:rPr lang="ru-RU" dirty="0"/>
              <a:t>, может вызвать игровое меню, в котором будут следующие кнопки:</a:t>
            </a:r>
          </a:p>
          <a:p>
            <a:r>
              <a:rPr lang="ru-RU" dirty="0"/>
              <a:t>Продолжить – для продолжения игры</a:t>
            </a:r>
          </a:p>
          <a:p>
            <a:r>
              <a:rPr lang="ru-RU" dirty="0"/>
              <a:t>Заново – кнопка нужна для перезапуска уровня</a:t>
            </a:r>
          </a:p>
          <a:p>
            <a:r>
              <a:rPr lang="ru-RU" dirty="0"/>
              <a:t>Настройки – вызывает окно настроек в котором можно отключить музыку</a:t>
            </a:r>
          </a:p>
          <a:p>
            <a:r>
              <a:rPr lang="ru-RU" dirty="0"/>
              <a:t>Выйти – </a:t>
            </a:r>
            <a:r>
              <a:rPr lang="ru-RU" dirty="0" err="1"/>
              <a:t>спомощю</a:t>
            </a:r>
            <a:r>
              <a:rPr lang="ru-RU" dirty="0"/>
              <a:t> неё можно вернуться в главное меню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3FC214-6AA7-85BD-FAA5-E5639840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976" y="1063323"/>
            <a:ext cx="3090382" cy="31592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45220E-565F-DE0F-E959-A1E5BA675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257" y="4404220"/>
            <a:ext cx="3162101" cy="17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5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FE80A-A751-C0D3-1F16-EB14A80D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D59AC-D7D2-32C4-D198-42EED4C6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4081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Во время игры игроку необходимо собрать кристаллы, что расположены на карте. Количество оставшихся кристаллов на карте  можно видеть в правом нижнем углу. Однако если игрок дойдёт до выхода раньше чем соберёт половину кристаллов игру у него закончить не получится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5A6EDF-2689-54A3-BCBA-09786D339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788" y="1715136"/>
            <a:ext cx="4226861" cy="23766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5CF7B3-9340-8816-1D45-BA69B52D3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954" y="4295524"/>
            <a:ext cx="4226860" cy="237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2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44F28-C565-47A0-9628-92A94663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9088B-405B-4B78-BDE4-BFC5261A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Своим результатом мы удовлетворены и хотим продолжить работу над проектом, чтобы довести его до уровня полноценной 2</a:t>
            </a:r>
            <a:r>
              <a:rPr lang="en-US" dirty="0"/>
              <a:t>D</a:t>
            </a:r>
            <a:r>
              <a:rPr lang="ru-RU" dirty="0"/>
              <a:t> игры.</a:t>
            </a:r>
          </a:p>
        </p:txBody>
      </p:sp>
    </p:spTree>
    <p:extLst>
      <p:ext uri="{BB962C8B-B14F-4D97-AF65-F5344CB8AC3E}">
        <p14:creationId xmlns:p14="http://schemas.microsoft.com/office/powerpoint/2010/main" val="320168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7798C-DCB5-4DE9-89F2-DB7B9D1C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C26B2-5B93-4965-9497-1BFA2975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 разрабатывается на </a:t>
            </a:r>
            <a:r>
              <a:rPr lang="ru-RU" dirty="0" err="1"/>
              <a:t>Python</a:t>
            </a:r>
            <a:r>
              <a:rPr lang="ru-RU" dirty="0"/>
              <a:t> с использованием библиотеки </a:t>
            </a:r>
            <a:r>
              <a:rPr lang="ru-RU" dirty="0" err="1"/>
              <a:t>Pygame</a:t>
            </a:r>
            <a:r>
              <a:rPr lang="ru-RU" dirty="0"/>
              <a:t>. Прототипом является игра </a:t>
            </a:r>
            <a:r>
              <a:rPr lang="ru-RU" dirty="0" err="1"/>
              <a:t>Diamond</a:t>
            </a:r>
            <a:r>
              <a:rPr lang="ru-RU" dirty="0"/>
              <a:t> </a:t>
            </a:r>
            <a:r>
              <a:rPr lang="ru-RU" dirty="0" err="1"/>
              <a:t>Rush</a:t>
            </a:r>
            <a:r>
              <a:rPr lang="ru-RU" dirty="0"/>
              <a:t>. Сюжет основан на похищении Янтарной комнаты из Санкт-Петербурга во время Второй мировой войны. Игрок управляет героем, который исследует лабиринты, решает головоломки и преодолевает препятствия, собирая артефакты.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86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6FAF6-0617-46BD-8313-A9D1AB7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BE91DF-121A-4BFF-9E6E-056081DC1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цель игры — найти все фрагменты Янтарной комнаты, решая головоломки и преодолевая препятствия на пути к финальной точке уровня.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8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1FFF1-458A-4AEB-9BFF-C0B0F7C4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проекте суммарно около 1000 строк кода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52823CC-BD47-4DAE-8DAC-14D937895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71738"/>
            <a:ext cx="4544059" cy="523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C60308-DDCF-48AE-B4B5-BF904B20D2FD}"/>
              </a:ext>
            </a:extLst>
          </p:cNvPr>
          <p:cNvSpPr txBox="1"/>
          <p:nvPr/>
        </p:nvSpPr>
        <p:spPr>
          <a:xfrm>
            <a:off x="838200" y="2175933"/>
            <a:ext cx="3623733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 </a:t>
            </a:r>
            <a:r>
              <a:rPr lang="en-US" dirty="0" err="1"/>
              <a:t>engin</a:t>
            </a:r>
            <a:r>
              <a:rPr lang="ru-RU" dirty="0"/>
              <a:t> </a:t>
            </a:r>
            <a:r>
              <a:rPr lang="en-US" dirty="0"/>
              <a:t>&gt; </a:t>
            </a:r>
            <a:r>
              <a:rPr lang="ru-RU" dirty="0"/>
              <a:t>400 строк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BAE940-356C-4A72-B644-642315400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9843"/>
            <a:ext cx="3305636" cy="390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99498F-8991-49B7-9A3F-010AF4CCF3D8}"/>
              </a:ext>
            </a:extLst>
          </p:cNvPr>
          <p:cNvSpPr txBox="1"/>
          <p:nvPr/>
        </p:nvSpPr>
        <p:spPr>
          <a:xfrm>
            <a:off x="838200" y="3562315"/>
            <a:ext cx="27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 </a:t>
            </a:r>
            <a:r>
              <a:rPr lang="en-US" dirty="0"/>
              <a:t>MENU &gt;</a:t>
            </a:r>
            <a:r>
              <a:rPr lang="ru-RU" dirty="0"/>
              <a:t> 100 строк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935EAC-01D2-4726-B970-A736FCEE4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58263"/>
            <a:ext cx="2676899" cy="952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99247D-479D-4382-A123-1F1CB41E7B63}"/>
              </a:ext>
            </a:extLst>
          </p:cNvPr>
          <p:cNvSpPr txBox="1"/>
          <p:nvPr/>
        </p:nvSpPr>
        <p:spPr>
          <a:xfrm>
            <a:off x="838200" y="510580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 </a:t>
            </a:r>
            <a:r>
              <a:rPr lang="en-US" dirty="0"/>
              <a:t>main</a:t>
            </a:r>
            <a:r>
              <a:rPr lang="ru-RU" dirty="0"/>
              <a:t> </a:t>
            </a:r>
            <a:r>
              <a:rPr lang="en-US" dirty="0"/>
              <a:t>&gt; </a:t>
            </a:r>
            <a:r>
              <a:rPr lang="ru-RU" dirty="0"/>
              <a:t>150 строк</a:t>
            </a:r>
          </a:p>
        </p:txBody>
      </p:sp>
    </p:spTree>
    <p:extLst>
      <p:ext uri="{BB962C8B-B14F-4D97-AF65-F5344CB8AC3E}">
        <p14:creationId xmlns:p14="http://schemas.microsoft.com/office/powerpoint/2010/main" val="209703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D051-73BE-45FC-B5E9-11268470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C40F3D-6F31-4827-A828-F842BBAAA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Стартовый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DE86829-349B-487E-98A8-6E2F9BD732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1" y="2541643"/>
            <a:ext cx="4681724" cy="1950719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9ECD20F0-745C-4635-9533-DD6072DB6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495829"/>
            <a:ext cx="5183188" cy="823912"/>
          </a:xfrm>
        </p:spPr>
        <p:txBody>
          <a:bodyPr/>
          <a:lstStyle/>
          <a:p>
            <a:r>
              <a:rPr lang="ru-RU" dirty="0"/>
              <a:t>Окончание игры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87C2BF4-819C-4589-ACE6-9B208DC59A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30" y="1319741"/>
            <a:ext cx="4681728" cy="1950720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39FF06-1EE7-4F46-899F-C83AC7E3D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30" y="4562899"/>
            <a:ext cx="4681728" cy="19507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2E2A4B-8E4A-466B-ABF8-B586FA1BC585}"/>
              </a:ext>
            </a:extLst>
          </p:cNvPr>
          <p:cNvSpPr txBox="1"/>
          <p:nvPr/>
        </p:nvSpPr>
        <p:spPr>
          <a:xfrm>
            <a:off x="6321330" y="3985339"/>
            <a:ext cx="280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Меню</a:t>
            </a:r>
          </a:p>
        </p:txBody>
      </p:sp>
    </p:spTree>
    <p:extLst>
      <p:ext uri="{BB962C8B-B14F-4D97-AF65-F5344CB8AC3E}">
        <p14:creationId xmlns:p14="http://schemas.microsoft.com/office/powerpoint/2010/main" val="89245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7EA30-E66F-4D3D-82D5-3CC6DF56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Спрайты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9D170D-8E0A-4596-9002-07C4DAFBF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00" y="1808288"/>
            <a:ext cx="1003175" cy="12698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E64C0D-0457-4AAF-87F5-6A79EE1F7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209" y="2122572"/>
            <a:ext cx="952885" cy="9528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18E10A-090C-46DE-9E96-08332B82C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45" y="2162545"/>
            <a:ext cx="953137" cy="9531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84B3CAC-6E1D-4F34-983F-DD8ECBD00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59" y="2049012"/>
            <a:ext cx="1003175" cy="118020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19F4CF4-324B-4053-90A2-084267A8F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57" y="2122572"/>
            <a:ext cx="952885" cy="9528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01DBE5-BE6D-4E04-AB19-6E22596B70FF}"/>
              </a:ext>
            </a:extLst>
          </p:cNvPr>
          <p:cNvSpPr txBox="1"/>
          <p:nvPr/>
        </p:nvSpPr>
        <p:spPr>
          <a:xfrm>
            <a:off x="3896723" y="3363180"/>
            <a:ext cx="136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424E7E-0442-4F02-9F96-DEBF5ED9578E}"/>
              </a:ext>
            </a:extLst>
          </p:cNvPr>
          <p:cNvSpPr txBox="1"/>
          <p:nvPr/>
        </p:nvSpPr>
        <p:spPr>
          <a:xfrm>
            <a:off x="6322712" y="3392644"/>
            <a:ext cx="122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lianas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F73BF-A634-41CE-AA75-38AA56776889}"/>
              </a:ext>
            </a:extLst>
          </p:cNvPr>
          <p:cNvSpPr txBox="1"/>
          <p:nvPr/>
        </p:nvSpPr>
        <p:spPr>
          <a:xfrm>
            <a:off x="8311496" y="3363180"/>
            <a:ext cx="122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stone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F10A00-4F4A-4E26-AA04-E78B9570E508}"/>
              </a:ext>
            </a:extLst>
          </p:cNvPr>
          <p:cNvSpPr txBox="1"/>
          <p:nvPr/>
        </p:nvSpPr>
        <p:spPr>
          <a:xfrm>
            <a:off x="10006571" y="3286587"/>
            <a:ext cx="122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wall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8782E-446A-4484-BD0D-E19C75D6A3DD}"/>
              </a:ext>
            </a:extLst>
          </p:cNvPr>
          <p:cNvSpPr txBox="1"/>
          <p:nvPr/>
        </p:nvSpPr>
        <p:spPr>
          <a:xfrm>
            <a:off x="1907939" y="3286587"/>
            <a:ext cx="122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hero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573BE1-895E-2610-C3D0-1B91C7ED60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75" y="3835767"/>
            <a:ext cx="953137" cy="9531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343D05-F0B5-32AE-E275-184B5C2DA5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59" y="3835767"/>
            <a:ext cx="953137" cy="9531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E3AF34-8276-C9D1-7BE2-065FCEDCE7EC}"/>
              </a:ext>
            </a:extLst>
          </p:cNvPr>
          <p:cNvSpPr txBox="1"/>
          <p:nvPr/>
        </p:nvSpPr>
        <p:spPr>
          <a:xfrm>
            <a:off x="2821175" y="4847394"/>
            <a:ext cx="113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B0AADF-6162-7710-D55B-EE0BB310E586}"/>
              </a:ext>
            </a:extLst>
          </p:cNvPr>
          <p:cNvSpPr txBox="1"/>
          <p:nvPr/>
        </p:nvSpPr>
        <p:spPr>
          <a:xfrm>
            <a:off x="7358359" y="4844824"/>
            <a:ext cx="113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36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F06A4-2DB7-4B28-8162-1D493412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Анимация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90FB61-7BF3-4DDE-9E54-D5B0BABAA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12" y="1986307"/>
            <a:ext cx="1003175" cy="1269841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49E1BC-6CD2-44CD-8E36-0DACB4C4A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78" y="1986307"/>
            <a:ext cx="1003175" cy="126984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FD483E2-80EE-47CA-BBBD-A5D2E4CF8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744" y="1986307"/>
            <a:ext cx="1003175" cy="126984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2292516-5611-4AFA-BBF3-79FE99D6E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10" y="1986306"/>
            <a:ext cx="1003175" cy="126984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65C7BD8-7BB9-43E8-A102-C883FA880F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079" y="392985"/>
            <a:ext cx="1003175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8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CC020-941E-49E8-8E3E-41B942A6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3525B-FD5D-4391-98B9-C85A79117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Уровни хранятся в формате текстовом файле, под условными обозначениями:</a:t>
            </a:r>
          </a:p>
          <a:p>
            <a:r>
              <a:rPr lang="en-US" dirty="0"/>
              <a:t>"h": Hero,</a:t>
            </a:r>
          </a:p>
          <a:p>
            <a:r>
              <a:rPr lang="en-US" dirty="0"/>
              <a:t>"b": Background,</a:t>
            </a:r>
          </a:p>
          <a:p>
            <a:r>
              <a:rPr lang="en-US" dirty="0"/>
              <a:t>"w": Wall,</a:t>
            </a:r>
          </a:p>
          <a:p>
            <a:r>
              <a:rPr lang="en-US" dirty="0"/>
              <a:t>"s": Stone,</a:t>
            </a:r>
          </a:p>
          <a:p>
            <a:r>
              <a:rPr lang="en-US" dirty="0"/>
              <a:t>"l": Lianas,</a:t>
            </a:r>
          </a:p>
          <a:p>
            <a:r>
              <a:rPr lang="ru-RU" dirty="0"/>
              <a:t>"</a:t>
            </a:r>
            <a:r>
              <a:rPr lang="en-US" dirty="0"/>
              <a:t>d</a:t>
            </a:r>
            <a:r>
              <a:rPr lang="ru-RU" dirty="0"/>
              <a:t>"</a:t>
            </a:r>
            <a:r>
              <a:rPr lang="en-US" dirty="0"/>
              <a:t>: Diamond,</a:t>
            </a:r>
          </a:p>
          <a:p>
            <a:r>
              <a:rPr lang="en-US" dirty="0"/>
              <a:t>"e": Exit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70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825DA-85A7-4403-8FEF-B4C29CB5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Геймплей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DA68E-4FDC-4940-B1EA-EC525FCF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Ходьба</a:t>
            </a:r>
          </a:p>
          <a:p>
            <a:r>
              <a:rPr lang="ru-RU" dirty="0"/>
              <a:t>Прыжки</a:t>
            </a:r>
          </a:p>
          <a:p>
            <a:r>
              <a:rPr lang="ru-RU" dirty="0"/>
              <a:t>Сбор кристаллов</a:t>
            </a:r>
          </a:p>
          <a:p>
            <a:r>
              <a:rPr lang="ru-RU" dirty="0"/>
              <a:t>Толкание камней</a:t>
            </a:r>
          </a:p>
        </p:txBody>
      </p:sp>
    </p:spTree>
    <p:extLst>
      <p:ext uri="{BB962C8B-B14F-4D97-AF65-F5344CB8AC3E}">
        <p14:creationId xmlns:p14="http://schemas.microsoft.com/office/powerpoint/2010/main" val="38995128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389</Words>
  <Application>Microsoft Office PowerPoint</Application>
  <PresentationFormat>Широкоэкранный</PresentationFormat>
  <Paragraphs>61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Игра «Amber Quest» на pygame</vt:lpstr>
      <vt:lpstr>Введение</vt:lpstr>
      <vt:lpstr>Цель игры</vt:lpstr>
      <vt:lpstr>В проекте суммарно около 1000 строк кода</vt:lpstr>
      <vt:lpstr>Экраны</vt:lpstr>
      <vt:lpstr>Спрайты</vt:lpstr>
      <vt:lpstr>Анимация </vt:lpstr>
      <vt:lpstr>Уровни</vt:lpstr>
      <vt:lpstr>Геймплей</vt:lpstr>
      <vt:lpstr>Хранение данных</vt:lpstr>
      <vt:lpstr>Главное меню</vt:lpstr>
      <vt:lpstr>Меню во время паузы</vt:lpstr>
      <vt:lpstr>Игровой процесс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«Amber Quest» на pygame</dc:title>
  <dc:creator>Master</dc:creator>
  <cp:lastModifiedBy>Дмитрий Савунов</cp:lastModifiedBy>
  <cp:revision>12</cp:revision>
  <dcterms:created xsi:type="dcterms:W3CDTF">2025-01-26T17:56:12Z</dcterms:created>
  <dcterms:modified xsi:type="dcterms:W3CDTF">2025-02-04T15:19:17Z</dcterms:modified>
</cp:coreProperties>
</file>