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E0CB00-48D5-4DDD-B8DF-7A041FDFF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9539E0-4468-4BA4-8A3F-04E327BF5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F5AC17-7512-4A4B-B433-904634C4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751081-D844-4252-B759-6CF84087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AC3960-58C6-43EA-9B6D-0F05D3C6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44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00B308-230C-4CF8-B18F-A38141B9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489578-8764-478D-8BC9-254891E6F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DE21E7-3B97-42BB-9CEF-BF9218CC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81DA7C-4883-47E3-AB29-FFE967777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1931BC-4468-445F-BB32-324F4E4C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67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F84BCA9-8D6E-4AD8-8D46-150BBFA17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D8C91ED-CF05-4B43-8E39-A45C656FE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AE4A57-1B63-4414-B53F-08C91073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AF88A5-EFB9-4385-8000-3ADA320E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966708-254D-4DC2-A14D-2BDF697F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76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2328C3-B164-4DC4-9875-1C0C93DC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00613E-B31C-4A99-8005-04C804296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3C45BA-F1C0-497D-B93B-B41A16AFC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40EAA3-7232-4870-AEFC-9F137C49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4E4EE5-A0D2-467A-AF77-05247F24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26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DCDB2-2270-4070-8787-BD629C5D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AF7A91-FC9C-4DFC-A514-2B097E8A4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EA87E0-0F27-44A1-8E6E-7FD3ABBC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135324-EA68-4C77-A1D9-D896809A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6FA1F6-8E1F-4E42-96D5-2CC7C9A5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63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CE655-6B45-4A5C-9D92-4D317421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71F0CD-9DFF-4E7F-8F67-3A89086D8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DCB2C8-CB3F-4658-AD1C-258EE38A5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296500-B57B-4E5A-9DBC-4F63C06A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F2F661-0290-4720-83CE-B5632AF2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1A3D5B-5BDC-4001-8999-F4A5467CF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35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CA035-6091-4734-8F44-224DBD3B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93C698-EBC1-4C91-A679-1AAA3009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29D665-B106-435E-A3C1-95BBB6222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FDE22EE-BA50-42DC-B819-C2A9C7D52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6A20945-46F0-4872-B814-B6311F5CF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730F398-684C-4001-8FFB-559D9EA63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805759F-CD82-4C90-9EFE-064595C8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E69577-CA63-4116-B50C-4A26CEC1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35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3151D5-05CE-40CB-B2CF-42D3EE37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9177D4-0E0D-43F5-835E-045D1DCD2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AB96F7D-D588-4AD3-8C4F-9181ECF9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167535-E4F9-4676-BE52-8306ED51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52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3BA928A-7069-47C6-8829-3029604D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8142B80-83AB-466D-AFC3-A04E2FD3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EF6691-10B7-4791-93EB-0AFC2DE9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87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8BC302-7C10-4F54-941A-B0C087F31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1BACEB-0EC2-433F-810B-F21BF4D8F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7A6E85-91E3-4DC8-A5F1-94B336638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2A8761-4B20-465F-8E04-9E2548D43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943C00-3766-4379-917B-9ECC65B17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458BA6-1FDC-4CE8-9D0E-0C000113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89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E9FE9B-6AA8-41B4-8C8E-1E9C7640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1F93ABF-0BB2-436F-BD97-BF95D8472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1A0DD1-2498-486A-B1D7-C4FFF321C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CE0A32-3E40-4F48-94F2-486B3E9BE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601A4A-B2E3-46D3-81BF-9C50516E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010569-381F-499B-8524-4466555D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39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B3AF47-3B57-4ACB-9201-BD54865B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71809E-7D65-444A-A2D3-B905D82D0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F84849-2DC8-44DD-B136-BC5D1D4CA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81D08-BDBB-43B0-8814-AF8DA98403D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FDECB6-39BF-4B61-91C0-79D2D79EF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E6CDCB-95A8-4600-9514-397E83E56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3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B3F0B-2D38-459A-B297-CF344574A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«</a:t>
            </a:r>
            <a:r>
              <a:rPr lang="de-DE" dirty="0"/>
              <a:t>Amber Quest</a:t>
            </a:r>
            <a:r>
              <a:rPr lang="ru-RU" dirty="0"/>
              <a:t>» на </a:t>
            </a:r>
            <a:r>
              <a:rPr lang="en-US" dirty="0" err="1"/>
              <a:t>pygame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054511-BD24-46D6-8E2C-F72AE9B503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Изюмов Матвей и </a:t>
            </a:r>
            <a:r>
              <a:rPr lang="ru-RU" dirty="0" err="1"/>
              <a:t>Савунов</a:t>
            </a:r>
            <a:r>
              <a:rPr lang="ru-RU" dirty="0"/>
              <a:t> Дмитрий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C3FB2A-F686-4B6F-A2EF-76DD945DC755}"/>
              </a:ext>
            </a:extLst>
          </p:cNvPr>
          <p:cNvSpPr txBox="1"/>
          <p:nvPr/>
        </p:nvSpPr>
        <p:spPr>
          <a:xfrm>
            <a:off x="4358640" y="5257800"/>
            <a:ext cx="347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Проект №2 по модулю </a:t>
            </a:r>
            <a:r>
              <a:rPr lang="en-US" dirty="0" err="1"/>
              <a:t>pygame</a:t>
            </a:r>
            <a:endParaRPr lang="ru-RU" dirty="0"/>
          </a:p>
          <a:p>
            <a:pPr algn="ctr"/>
            <a:r>
              <a:rPr lang="ru-RU" dirty="0"/>
              <a:t>Яндекс лицей</a:t>
            </a:r>
          </a:p>
          <a:p>
            <a:pPr algn="ctr"/>
            <a:r>
              <a:rPr lang="ru-RU" dirty="0"/>
              <a:t>Руководитель: </a:t>
            </a:r>
            <a:r>
              <a:rPr lang="ru-RU" dirty="0" err="1"/>
              <a:t>Хузиахметов</a:t>
            </a:r>
            <a:r>
              <a:rPr lang="ru-RU" dirty="0"/>
              <a:t> Артур </a:t>
            </a:r>
            <a:r>
              <a:rPr lang="ru-RU" dirty="0" err="1"/>
              <a:t>Хатипович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4699BA-19B5-49C7-BAC7-DBF645FF44AC}"/>
              </a:ext>
            </a:extLst>
          </p:cNvPr>
          <p:cNvSpPr txBox="1"/>
          <p:nvPr/>
        </p:nvSpPr>
        <p:spPr>
          <a:xfrm>
            <a:off x="8834511" y="5257800"/>
            <a:ext cx="2518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Г. Череповец</a:t>
            </a:r>
          </a:p>
          <a:p>
            <a:r>
              <a:rPr lang="ru-RU" dirty="0"/>
              <a:t>Детский технопарк «</a:t>
            </a:r>
            <a:r>
              <a:rPr lang="ru-RU" dirty="0" err="1"/>
              <a:t>Кванториум</a:t>
            </a:r>
            <a:r>
              <a:rPr lang="ru-RU" dirty="0"/>
              <a:t>»</a:t>
            </a:r>
          </a:p>
          <a:p>
            <a:r>
              <a:rPr lang="ru-RU"/>
              <a:t>2025г.</a:t>
            </a:r>
          </a:p>
        </p:txBody>
      </p:sp>
    </p:spTree>
    <p:extLst>
      <p:ext uri="{BB962C8B-B14F-4D97-AF65-F5344CB8AC3E}">
        <p14:creationId xmlns:p14="http://schemas.microsoft.com/office/powerpoint/2010/main" val="417835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C44F28-C565-47A0-9628-92A94663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79088B-405B-4B78-BDE4-BFC5261AA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Своим результатом мы удовлетворены и хотим продолжить работу над проектом, чтобы довести его до уровня полноценной 2</a:t>
            </a:r>
            <a:r>
              <a:rPr lang="en-US" dirty="0"/>
              <a:t>D</a:t>
            </a:r>
            <a:r>
              <a:rPr lang="ru-RU" dirty="0"/>
              <a:t> игры.</a:t>
            </a:r>
          </a:p>
        </p:txBody>
      </p:sp>
    </p:spTree>
    <p:extLst>
      <p:ext uri="{BB962C8B-B14F-4D97-AF65-F5344CB8AC3E}">
        <p14:creationId xmlns:p14="http://schemas.microsoft.com/office/powerpoint/2010/main" val="320168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7798C-DCB5-4DE9-89F2-DB7B9D1C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4C26B2-5B93-4965-9497-1BFA29751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Игра разрабатывается на </a:t>
            </a:r>
            <a:r>
              <a:rPr lang="ru-RU" dirty="0" err="1"/>
              <a:t>Python</a:t>
            </a:r>
            <a:r>
              <a:rPr lang="ru-RU" dirty="0"/>
              <a:t> с использованием библиотеки </a:t>
            </a:r>
            <a:r>
              <a:rPr lang="ru-RU" dirty="0" err="1"/>
              <a:t>Pygame</a:t>
            </a:r>
            <a:r>
              <a:rPr lang="ru-RU" dirty="0"/>
              <a:t>. Прототипом является игра </a:t>
            </a:r>
            <a:r>
              <a:rPr lang="ru-RU" dirty="0" err="1"/>
              <a:t>Diamond</a:t>
            </a:r>
            <a:r>
              <a:rPr lang="ru-RU" dirty="0"/>
              <a:t> </a:t>
            </a:r>
            <a:r>
              <a:rPr lang="ru-RU" dirty="0" err="1"/>
              <a:t>Rush</a:t>
            </a:r>
            <a:r>
              <a:rPr lang="ru-RU" dirty="0"/>
              <a:t>. Сюжет основан на похищении Янтарной комнаты из Санкт-Петербурга во время Второй мировой войны. Игрок управляет героем, который исследует лабиринты, решает головоломки и преодолевает препятствия, собирая артефакты.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86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A6FAF6-0617-46BD-8313-A9D1AB7D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BE91DF-121A-4BFF-9E6E-056081DC1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Основная цель игры — найти все фрагменты Янтарной комнаты, решая головоломки и преодолевая препятствия на пути к финальной точке уровня.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181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01FFF1-458A-4AEB-9BFF-C0B0F7C4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проекте суммарно более 650 строк кода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52823CC-BD47-4DAE-8DAC-14D937895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71738"/>
            <a:ext cx="4544059" cy="5239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C60308-DDCF-48AE-B4B5-BF904B20D2FD}"/>
              </a:ext>
            </a:extLst>
          </p:cNvPr>
          <p:cNvSpPr txBox="1"/>
          <p:nvPr/>
        </p:nvSpPr>
        <p:spPr>
          <a:xfrm>
            <a:off x="838200" y="2175933"/>
            <a:ext cx="3623733" cy="372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Файл </a:t>
            </a:r>
            <a:r>
              <a:rPr lang="en-US" dirty="0" err="1"/>
              <a:t>engin</a:t>
            </a:r>
            <a:r>
              <a:rPr lang="ru-RU" dirty="0"/>
              <a:t> </a:t>
            </a:r>
            <a:r>
              <a:rPr lang="en-US" dirty="0"/>
              <a:t>&gt; </a:t>
            </a:r>
            <a:r>
              <a:rPr lang="ru-RU" dirty="0"/>
              <a:t>400 строк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BAE940-356C-4A72-B644-642315400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69843"/>
            <a:ext cx="3305636" cy="390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99498F-8991-49B7-9A3F-010AF4CCF3D8}"/>
              </a:ext>
            </a:extLst>
          </p:cNvPr>
          <p:cNvSpPr txBox="1"/>
          <p:nvPr/>
        </p:nvSpPr>
        <p:spPr>
          <a:xfrm>
            <a:off x="838200" y="3562315"/>
            <a:ext cx="277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Файл </a:t>
            </a:r>
            <a:r>
              <a:rPr lang="en-US" dirty="0"/>
              <a:t>MENU &gt;</a:t>
            </a:r>
            <a:r>
              <a:rPr lang="ru-RU" dirty="0"/>
              <a:t> 100 строк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8935EAC-01D2-4726-B970-A736FCEE4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558263"/>
            <a:ext cx="2676899" cy="9526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99247D-479D-4382-A123-1F1CB41E7B63}"/>
              </a:ext>
            </a:extLst>
          </p:cNvPr>
          <p:cNvSpPr txBox="1"/>
          <p:nvPr/>
        </p:nvSpPr>
        <p:spPr>
          <a:xfrm>
            <a:off x="838200" y="510580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Файл </a:t>
            </a:r>
            <a:r>
              <a:rPr lang="en-US" dirty="0"/>
              <a:t>main</a:t>
            </a:r>
            <a:r>
              <a:rPr lang="ru-RU" dirty="0"/>
              <a:t> </a:t>
            </a:r>
            <a:r>
              <a:rPr lang="en-US" dirty="0"/>
              <a:t>&gt; </a:t>
            </a:r>
            <a:r>
              <a:rPr lang="ru-RU" dirty="0"/>
              <a:t>150 строк</a:t>
            </a:r>
          </a:p>
        </p:txBody>
      </p:sp>
    </p:spTree>
    <p:extLst>
      <p:ext uri="{BB962C8B-B14F-4D97-AF65-F5344CB8AC3E}">
        <p14:creationId xmlns:p14="http://schemas.microsoft.com/office/powerpoint/2010/main" val="209703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D051-73BE-45FC-B5E9-112684700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C40F3D-6F31-4827-A828-F842BBAAA5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Стартовый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DE86829-349B-487E-98A8-6E2F9BD732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21" y="2541643"/>
            <a:ext cx="4681724" cy="1950719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9ECD20F0-745C-4635-9533-DD6072DB6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495829"/>
            <a:ext cx="5183188" cy="823912"/>
          </a:xfrm>
        </p:spPr>
        <p:txBody>
          <a:bodyPr/>
          <a:lstStyle/>
          <a:p>
            <a:r>
              <a:rPr lang="ru-RU" dirty="0"/>
              <a:t>Окончание игры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387C2BF4-819C-4589-ACE6-9B208DC59AE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530" y="1319741"/>
            <a:ext cx="4681728" cy="1950720"/>
          </a:xfr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339FF06-1EE7-4F46-899F-C83AC7E3D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530" y="4562899"/>
            <a:ext cx="4681728" cy="19507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72E2A4B-8E4A-466B-ABF8-B586FA1BC585}"/>
              </a:ext>
            </a:extLst>
          </p:cNvPr>
          <p:cNvSpPr txBox="1"/>
          <p:nvPr/>
        </p:nvSpPr>
        <p:spPr>
          <a:xfrm>
            <a:off x="6321330" y="3985339"/>
            <a:ext cx="280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Меню</a:t>
            </a:r>
          </a:p>
        </p:txBody>
      </p:sp>
    </p:spTree>
    <p:extLst>
      <p:ext uri="{BB962C8B-B14F-4D97-AF65-F5344CB8AC3E}">
        <p14:creationId xmlns:p14="http://schemas.microsoft.com/office/powerpoint/2010/main" val="89245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7EA30-E66F-4D3D-82D5-3CC6DF56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Спрайты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9D170D-8E0A-4596-9002-07C4DAFBF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212" y="2049012"/>
            <a:ext cx="1003175" cy="126984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E64C0D-0457-4AAF-87F5-6A79EE1F7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691" y="2122824"/>
            <a:ext cx="952885" cy="95288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818E10A-090C-46DE-9E96-08332B82CE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098" y="2122572"/>
            <a:ext cx="953137" cy="95313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84B3CAC-6E1D-4F34-983F-DD8ECBD000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757" y="1901756"/>
            <a:ext cx="1003175" cy="118020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19F4CF4-324B-4053-90A2-084267A8FB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223" y="2122572"/>
            <a:ext cx="952885" cy="9528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201DBE5-BE6D-4E04-AB19-6E22596B70FF}"/>
              </a:ext>
            </a:extLst>
          </p:cNvPr>
          <p:cNvSpPr txBox="1"/>
          <p:nvPr/>
        </p:nvSpPr>
        <p:spPr>
          <a:xfrm>
            <a:off x="2911505" y="3361268"/>
            <a:ext cx="136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424E7E-0442-4F02-9F96-DEBF5ED9578E}"/>
              </a:ext>
            </a:extLst>
          </p:cNvPr>
          <p:cNvSpPr txBox="1"/>
          <p:nvPr/>
        </p:nvSpPr>
        <p:spPr>
          <a:xfrm>
            <a:off x="4942098" y="3322927"/>
            <a:ext cx="122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lianas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F73BF-A634-41CE-AA75-38AA56776889}"/>
              </a:ext>
            </a:extLst>
          </p:cNvPr>
          <p:cNvSpPr txBox="1"/>
          <p:nvPr/>
        </p:nvSpPr>
        <p:spPr>
          <a:xfrm>
            <a:off x="6832007" y="3327321"/>
            <a:ext cx="122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stone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F10A00-4F4A-4E26-AA04-E78B9570E508}"/>
              </a:ext>
            </a:extLst>
          </p:cNvPr>
          <p:cNvSpPr txBox="1"/>
          <p:nvPr/>
        </p:nvSpPr>
        <p:spPr>
          <a:xfrm>
            <a:off x="8669867" y="3278120"/>
            <a:ext cx="122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wall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C8782E-446A-4484-BD0D-E19C75D6A3DD}"/>
              </a:ext>
            </a:extLst>
          </p:cNvPr>
          <p:cNvSpPr txBox="1"/>
          <p:nvPr/>
        </p:nvSpPr>
        <p:spPr>
          <a:xfrm>
            <a:off x="1200212" y="3429000"/>
            <a:ext cx="122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0975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F06A4-2DB7-4B28-8162-1D493412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Анимация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190FB61-7BF3-4DDE-9E54-D5B0BABAA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12" y="1986307"/>
            <a:ext cx="1003175" cy="1269841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749E1BC-6CD2-44CD-8E36-0DACB4C4A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878" y="1986307"/>
            <a:ext cx="1003175" cy="126984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FD483E2-80EE-47CA-BBBD-A5D2E4CF80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744" y="1986307"/>
            <a:ext cx="1003175" cy="126984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2292516-5611-4AFA-BBF3-79FE99D6E5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10" y="1986306"/>
            <a:ext cx="1003175" cy="126984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65C7BD8-7BB9-43E8-A102-C883FA880F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079" y="392985"/>
            <a:ext cx="1003175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86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D825DA-85A7-4403-8FEF-B4C29CB56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Геймплей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5DA68E-4FDC-4940-B1EA-EC525FCF1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Ходьба</a:t>
            </a:r>
          </a:p>
          <a:p>
            <a:r>
              <a:rPr lang="ru-RU" dirty="0"/>
              <a:t>Прыжки</a:t>
            </a:r>
          </a:p>
          <a:p>
            <a:r>
              <a:rPr lang="ru-RU" dirty="0"/>
              <a:t>Сбор кристаллов</a:t>
            </a:r>
          </a:p>
          <a:p>
            <a:r>
              <a:rPr lang="ru-RU" dirty="0"/>
              <a:t>Толкание камней</a:t>
            </a:r>
          </a:p>
        </p:txBody>
      </p:sp>
    </p:spTree>
    <p:extLst>
      <p:ext uri="{BB962C8B-B14F-4D97-AF65-F5344CB8AC3E}">
        <p14:creationId xmlns:p14="http://schemas.microsoft.com/office/powerpoint/2010/main" val="3899512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632FE-8C8B-4332-BC5C-9AFF2F11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данных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DBD99F7-D9DD-4E0B-81F4-337F17BD7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8732"/>
            <a:ext cx="4791744" cy="27340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81D392-BA47-4B14-AA02-D7110BF7DB02}"/>
              </a:ext>
            </a:extLst>
          </p:cNvPr>
          <p:cNvSpPr txBox="1"/>
          <p:nvPr/>
        </p:nvSpPr>
        <p:spPr>
          <a:xfrm>
            <a:off x="1143000" y="1828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Уровни в </a:t>
            </a:r>
            <a:r>
              <a:rPr lang="en-US" dirty="0"/>
              <a:t>txt</a:t>
            </a:r>
            <a:r>
              <a:rPr lang="ru-RU" dirty="0"/>
              <a:t>-файле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D780A-465C-4BEC-B8AC-2BCAA71B1009}"/>
              </a:ext>
            </a:extLst>
          </p:cNvPr>
          <p:cNvSpPr txBox="1"/>
          <p:nvPr/>
        </p:nvSpPr>
        <p:spPr>
          <a:xfrm>
            <a:off x="6849533" y="18288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Настройки и последний уровень в </a:t>
            </a:r>
            <a:r>
              <a:rPr lang="en-US" dirty="0"/>
              <a:t>txt-</a:t>
            </a:r>
            <a:r>
              <a:rPr lang="ru-RU" dirty="0"/>
              <a:t>файле</a:t>
            </a:r>
          </a:p>
        </p:txBody>
      </p:sp>
    </p:spTree>
    <p:extLst>
      <p:ext uri="{BB962C8B-B14F-4D97-AF65-F5344CB8AC3E}">
        <p14:creationId xmlns:p14="http://schemas.microsoft.com/office/powerpoint/2010/main" val="38302015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182</Words>
  <Application>Microsoft Office PowerPoint</Application>
  <PresentationFormat>Широкоэкранный</PresentationFormat>
  <Paragraphs>37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Игра «Amber Quest» на pygame</vt:lpstr>
      <vt:lpstr>Введение</vt:lpstr>
      <vt:lpstr>Цель игры</vt:lpstr>
      <vt:lpstr>В проекте суммарно более 650 строк кода</vt:lpstr>
      <vt:lpstr>Экраны</vt:lpstr>
      <vt:lpstr>Спрайты</vt:lpstr>
      <vt:lpstr>Анимация </vt:lpstr>
      <vt:lpstr>Геймплей</vt:lpstr>
      <vt:lpstr>Хранение данных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«Amber Quest» на pygame</dc:title>
  <dc:creator>Master</dc:creator>
  <cp:lastModifiedBy>User</cp:lastModifiedBy>
  <cp:revision>10</cp:revision>
  <dcterms:created xsi:type="dcterms:W3CDTF">2025-01-26T17:56:12Z</dcterms:created>
  <dcterms:modified xsi:type="dcterms:W3CDTF">2025-02-04T14:35:10Z</dcterms:modified>
</cp:coreProperties>
</file>