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CB00-48D5-4DDD-B8DF-7A041FDF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539E0-4468-4BA4-8A3F-04E327BF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5AC17-7512-4A4B-B433-904634C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1081-D844-4252-B759-6CF8408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3960-58C6-43EA-9B6D-0F05D3C6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0B308-230C-4CF8-B18F-A38141B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89578-8764-478D-8BC9-254891E6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E21E7-3B97-42BB-9CEF-BF9218C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1DA7C-4883-47E3-AB29-FFE96777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931BC-4468-445F-BB32-324F4E4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4BCA9-8D6E-4AD8-8D46-150BBFA17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C91ED-CF05-4B43-8E39-A45C656F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E4A57-1B63-4414-B53F-08C91073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F88A5-EFB9-4385-8000-3ADA320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6708-254D-4DC2-A14D-2BDF697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328C3-B164-4DC4-9875-1C0C93D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0613E-B31C-4A99-8005-04C80429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C45BA-F1C0-497D-B93B-B41A16A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0EAA3-7232-4870-AEFC-9F137C49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E4EE5-A0D2-467A-AF77-05247F24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CDB2-2270-4070-8787-BD629C5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F7A91-FC9C-4DFC-A514-2B097E8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A87E0-0F27-44A1-8E6E-7FD3ABB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35324-EA68-4C77-A1D9-D896809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A1F6-8E1F-4E42-96D5-2CC7C9A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E655-6B45-4A5C-9D92-4D31742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1F0CD-9DFF-4E7F-8F67-3A89086D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CB2C8-CB3F-4658-AD1C-258EE38A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96500-B57B-4E5A-9DBC-4F63C06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2F661-0290-4720-83CE-B5632AF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3D5B-5BDC-4001-8999-F4A5467C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A035-6091-4734-8F44-224DBD3B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3C698-EBC1-4C91-A679-1AAA300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9D665-B106-435E-A3C1-95BBB622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DE22EE-BA50-42DC-B819-C2A9C7D5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20945-46F0-4872-B814-B6311F5C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0F398-684C-4001-8FFB-559D9EA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05759F-CD82-4C90-9EFE-064595C8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69577-CA63-4116-B50C-4A26CEC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51D5-05CE-40CB-B2CF-42D3EE3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177D4-0E0D-43F5-835E-045D1DCD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96F7D-D588-4AD3-8C4F-9181ECF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167535-E4F9-4676-BE52-8306ED5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BA928A-7069-47C6-8829-3029604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142B80-83AB-466D-AFC3-A04E2FD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EF6691-10B7-4791-93EB-0AFC2DE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C302-7C10-4F54-941A-B0C087F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BACEB-0EC2-433F-810B-F21BF4D8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A6E85-91E3-4DC8-A5F1-94B33663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A8761-4B20-465F-8E04-9E2548D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43C00-3766-4379-917B-9ECC65B1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458BA6-1FDC-4CE8-9D0E-0C00011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FE9B-6AA8-41B4-8C8E-1E9C764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93ABF-0BB2-436F-BD97-BF95D847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A0DD1-2498-486A-B1D7-C4FFF321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E0A32-3E40-4F48-94F2-486B3E9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01A4A-B2E3-46D3-81BF-9C50516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0569-381F-499B-8524-4466555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AF47-3B57-4ACB-9201-BD54865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1809E-7D65-444A-A2D3-B905D82D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84849-2DC8-44DD-B136-BC5D1D4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DECB6-39BF-4B61-91C0-79D2D79E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6CDCB-95A8-4600-9514-397E83E5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B3F0B-2D38-459A-B297-CF344574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de-DE" dirty="0"/>
              <a:t>Amber Quest</a:t>
            </a:r>
            <a:r>
              <a:rPr lang="ru-RU" dirty="0"/>
              <a:t>»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4511-BD24-46D6-8E2C-F72AE9B5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Савунов Дмитрий и Изюмов Матвей </a:t>
            </a:r>
          </a:p>
        </p:txBody>
      </p:sp>
    </p:spTree>
    <p:extLst>
      <p:ext uri="{BB962C8B-B14F-4D97-AF65-F5344CB8AC3E}">
        <p14:creationId xmlns:p14="http://schemas.microsoft.com/office/powerpoint/2010/main" val="417835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32FE-8C8B-4332-BC5C-9AFF2F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BD99F7-D9DD-4E0B-81F4-337F17BD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8732"/>
            <a:ext cx="4791744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1D392-BA47-4B14-AA02-D7110BF7DB02}"/>
              </a:ext>
            </a:extLst>
          </p:cNvPr>
          <p:cNvSpPr txBox="1"/>
          <p:nvPr/>
        </p:nvSpPr>
        <p:spPr>
          <a:xfrm>
            <a:off x="1143000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Уровни в </a:t>
            </a:r>
            <a:r>
              <a:rPr lang="en-US" dirty="0"/>
              <a:t>txt</a:t>
            </a:r>
            <a:r>
              <a:rPr lang="ru-RU" dirty="0"/>
              <a:t>-файле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3DF8E8-1B9B-4F98-8359-42873CB0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57" y="2388731"/>
            <a:ext cx="4258596" cy="829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2121F-6E2E-8A13-AAEE-2313D3C66AAB}"/>
              </a:ext>
            </a:extLst>
          </p:cNvPr>
          <p:cNvSpPr txBox="1"/>
          <p:nvPr/>
        </p:nvSpPr>
        <p:spPr>
          <a:xfrm>
            <a:off x="6840071" y="1828800"/>
            <a:ext cx="39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Настройки и сохранения в </a:t>
            </a:r>
            <a:r>
              <a:rPr lang="en-US" dirty="0"/>
              <a:t>csv</a:t>
            </a:r>
            <a:r>
              <a:rPr lang="ru-RU" dirty="0"/>
              <a:t>-файле</a:t>
            </a:r>
          </a:p>
        </p:txBody>
      </p:sp>
    </p:spTree>
    <p:extLst>
      <p:ext uri="{BB962C8B-B14F-4D97-AF65-F5344CB8AC3E}">
        <p14:creationId xmlns:p14="http://schemas.microsoft.com/office/powerpoint/2010/main" val="383020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6CA2-219C-5F85-623D-FF571AC0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F1066-6EC7-153F-77CA-66FA9AF9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1855693"/>
            <a:ext cx="4347882" cy="4482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главном меню игроку доступно 3 кнопки:</a:t>
            </a:r>
          </a:p>
          <a:p>
            <a:r>
              <a:rPr lang="ru-RU" dirty="0"/>
              <a:t>Продолжить – чтобы продолжить игру на моменте, где игрок закончил игру в последний раз</a:t>
            </a:r>
          </a:p>
          <a:p>
            <a:r>
              <a:rPr lang="ru-RU" dirty="0"/>
              <a:t>Играть – чтобы начать игру сначала(с первого уровня)</a:t>
            </a:r>
          </a:p>
          <a:p>
            <a:r>
              <a:rPr lang="ru-RU" dirty="0"/>
              <a:t>Выйти – чтобы покинуть игру. Также при нажатии этой кнопки выскакивает диалоговое окно, уточняющее, действительно ли мы хотим выйти.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D9F91-3A48-E944-3C21-5F6B5AA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88" y="1690688"/>
            <a:ext cx="5484641" cy="30838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279E56-89A1-BC1E-D6AB-EB2CB45B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27" t="41635" r="21522" b="40573"/>
          <a:stretch/>
        </p:blipFill>
        <p:spPr>
          <a:xfrm>
            <a:off x="7109017" y="4933016"/>
            <a:ext cx="3254184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16BE1-6ACC-6D62-DB9E-DC4E338A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58" y="-160152"/>
            <a:ext cx="10515600" cy="1325563"/>
          </a:xfrm>
        </p:spPr>
        <p:txBody>
          <a:bodyPr/>
          <a:lstStyle/>
          <a:p>
            <a:r>
              <a:rPr lang="ru-RU" dirty="0"/>
              <a:t>Меню во время паузы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B4906-DBF6-BC22-9B82-47C27672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1" y="851646"/>
            <a:ext cx="5463988" cy="5592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время игры игрок, нажав на </a:t>
            </a:r>
            <a:r>
              <a:rPr lang="en-US" dirty="0"/>
              <a:t>ESC</a:t>
            </a:r>
            <a:r>
              <a:rPr lang="ru-RU" dirty="0"/>
              <a:t>, может вызвать игровое меню, в котором будут следующие кнопки:</a:t>
            </a:r>
          </a:p>
          <a:p>
            <a:r>
              <a:rPr lang="ru-RU" dirty="0"/>
              <a:t>Продолжить – для продолжения игры</a:t>
            </a:r>
          </a:p>
          <a:p>
            <a:r>
              <a:rPr lang="ru-RU" dirty="0"/>
              <a:t>Заново – кнопка нужна для перезапуска уровня</a:t>
            </a:r>
          </a:p>
          <a:p>
            <a:r>
              <a:rPr lang="ru-RU" dirty="0"/>
              <a:t>Настройки – вызывает окно настроек в котором можно отключить музыку</a:t>
            </a:r>
          </a:p>
          <a:p>
            <a:r>
              <a:rPr lang="ru-RU" dirty="0"/>
              <a:t>Выйти – </a:t>
            </a:r>
            <a:r>
              <a:rPr lang="ru-RU" dirty="0" err="1"/>
              <a:t>спомощю</a:t>
            </a:r>
            <a:r>
              <a:rPr lang="ru-RU" dirty="0"/>
              <a:t> неё можно вернуться в главное меню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FC214-6AA7-85BD-FAA5-E5639840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976" y="1063323"/>
            <a:ext cx="3090382" cy="31592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45220E-565F-DE0F-E959-A1E5BA67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57" y="4404220"/>
            <a:ext cx="3162101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FE80A-A751-C0D3-1F16-EB14A80D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D59AC-D7D2-32C4-D198-42EED4C6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08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время игры игроку необходимо собрать кристаллы, что расположены на карте. Количество оставшихся кристаллов на карте  можно видеть в правом нижнем углу. Однако если игрок дойдёт до выхода раньше чем соберёт половину кристаллов игру у него закончить не получится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5A6EDF-2689-54A3-BCBA-09786D33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88" y="1715136"/>
            <a:ext cx="4226861" cy="23766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5CF7B3-9340-8816-1D45-BA69B52D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54" y="4295524"/>
            <a:ext cx="4226860" cy="23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4F28-C565-47A0-9628-92A94663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9088B-405B-4B78-BDE4-BFC5261A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Своим результатом мы удовлетворены и хотим продолжить работу над проектом, чтобы довести его до уровня полноценной сюжетной 2</a:t>
            </a:r>
            <a:r>
              <a:rPr lang="en-US" dirty="0"/>
              <a:t>D</a:t>
            </a:r>
            <a:r>
              <a:rPr lang="ru-RU" dirty="0"/>
              <a:t> игры.</a:t>
            </a:r>
          </a:p>
        </p:txBody>
      </p:sp>
    </p:spTree>
    <p:extLst>
      <p:ext uri="{BB962C8B-B14F-4D97-AF65-F5344CB8AC3E}">
        <p14:creationId xmlns:p14="http://schemas.microsoft.com/office/powerpoint/2010/main" val="32016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798C-DCB5-4DE9-89F2-DB7B9D1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C26B2-5B93-4965-9497-1BFA2975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разрабатывается на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Прототипом является игра </a:t>
            </a:r>
            <a:r>
              <a:rPr lang="ru-RU" dirty="0" err="1"/>
              <a:t>Diamond</a:t>
            </a:r>
            <a:r>
              <a:rPr lang="ru-RU" dirty="0"/>
              <a:t> </a:t>
            </a:r>
            <a:r>
              <a:rPr lang="ru-RU" dirty="0" err="1"/>
              <a:t>Rush</a:t>
            </a:r>
            <a:r>
              <a:rPr lang="ru-RU" dirty="0"/>
              <a:t>. Сюжет основан на похищении Янтарной комнаты из Санкт-Петербурга во время Второй мировой войны. Игрок управляет героем, который исследует лабиринты, решает головоломки и преодолевает препятствия, собирая артефакты.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FAF6-0617-46BD-8313-A9D1AB7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E91DF-121A-4BFF-9E6E-056081D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цель игры — найти все фрагменты Янтарной комнаты, решая головоломки и преодолевая препятствия на пути к финальной точке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FFF1-458A-4AEB-9BFF-C0B0F7C4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суммарно более 700 строк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2823CC-BD47-4DAE-8DAC-14D93789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1738"/>
            <a:ext cx="454405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60308-DDCF-48AE-B4B5-BF904B20D2FD}"/>
              </a:ext>
            </a:extLst>
          </p:cNvPr>
          <p:cNvSpPr txBox="1"/>
          <p:nvPr/>
        </p:nvSpPr>
        <p:spPr>
          <a:xfrm>
            <a:off x="838200" y="2175933"/>
            <a:ext cx="3623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engin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400 строк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AE940-356C-4A72-B644-64231540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9843"/>
            <a:ext cx="3305636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9498F-8991-49B7-9A3F-010AF4CCF3D8}"/>
              </a:ext>
            </a:extLst>
          </p:cNvPr>
          <p:cNvSpPr txBox="1"/>
          <p:nvPr/>
        </p:nvSpPr>
        <p:spPr>
          <a:xfrm>
            <a:off x="838200" y="356231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MENU &gt;</a:t>
            </a:r>
            <a:r>
              <a:rPr lang="ru-RU" dirty="0"/>
              <a:t> 100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935EAC-01D2-4726-B970-A736FCEE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58263"/>
            <a:ext cx="2676899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9247D-479D-4382-A123-1F1CB41E7B63}"/>
              </a:ext>
            </a:extLst>
          </p:cNvPr>
          <p:cNvSpPr txBox="1"/>
          <p:nvPr/>
        </p:nvSpPr>
        <p:spPr>
          <a:xfrm>
            <a:off x="838200" y="510580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main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300 строк</a:t>
            </a:r>
          </a:p>
        </p:txBody>
      </p:sp>
    </p:spTree>
    <p:extLst>
      <p:ext uri="{BB962C8B-B14F-4D97-AF65-F5344CB8AC3E}">
        <p14:creationId xmlns:p14="http://schemas.microsoft.com/office/powerpoint/2010/main" val="20970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D051-73BE-45FC-B5E9-1126847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40F3D-6F31-4827-A828-F842BBAAA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Стартовый </a:t>
            </a:r>
            <a:r>
              <a:rPr lang="en-US" dirty="0"/>
              <a:t>&amp;</a:t>
            </a:r>
            <a:r>
              <a:rPr lang="ru-RU" dirty="0"/>
              <a:t> Загрузочный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E86829-349B-487E-98A8-6E2F9BD73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" y="3372009"/>
            <a:ext cx="4681728" cy="19507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ECD20F0-745C-4635-9533-DD6072DB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Окончание игры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87C2BF4-819C-4589-ACE6-9B208DC59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30" y="3372009"/>
            <a:ext cx="4681728" cy="1950720"/>
          </a:xfrm>
        </p:spPr>
      </p:pic>
    </p:spTree>
    <p:extLst>
      <p:ext uri="{BB962C8B-B14F-4D97-AF65-F5344CB8AC3E}">
        <p14:creationId xmlns:p14="http://schemas.microsoft.com/office/powerpoint/2010/main" val="89245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7EA30-E66F-4D3D-82D5-3CC6DF5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9D170D-8E0A-4596-9002-07C4DAFB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00" y="1808288"/>
            <a:ext cx="1003175" cy="1269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64C0D-0457-4AAF-87F5-6A79EE1F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09" y="2122572"/>
            <a:ext cx="952885" cy="9528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8E10A-090C-46DE-9E96-08332B82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45" y="2162545"/>
            <a:ext cx="953137" cy="953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4B3CAC-6E1D-4F34-983F-DD8ECBD0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59" y="2049012"/>
            <a:ext cx="1003175" cy="1180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9F4CF4-324B-4053-90A2-084267A8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57" y="2122572"/>
            <a:ext cx="952885" cy="9528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01DBE5-BE6D-4E04-AB19-6E22596B70FF}"/>
              </a:ext>
            </a:extLst>
          </p:cNvPr>
          <p:cNvSpPr txBox="1"/>
          <p:nvPr/>
        </p:nvSpPr>
        <p:spPr>
          <a:xfrm>
            <a:off x="3896723" y="3363180"/>
            <a:ext cx="13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24E7E-0442-4F02-9F96-DEBF5ED9578E}"/>
              </a:ext>
            </a:extLst>
          </p:cNvPr>
          <p:cNvSpPr txBox="1"/>
          <p:nvPr/>
        </p:nvSpPr>
        <p:spPr>
          <a:xfrm>
            <a:off x="6322712" y="3392644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lianas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73BF-A634-41CE-AA75-38AA56776889}"/>
              </a:ext>
            </a:extLst>
          </p:cNvPr>
          <p:cNvSpPr txBox="1"/>
          <p:nvPr/>
        </p:nvSpPr>
        <p:spPr>
          <a:xfrm>
            <a:off x="8311496" y="3363180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stone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10A00-4F4A-4E26-AA04-E78B9570E508}"/>
              </a:ext>
            </a:extLst>
          </p:cNvPr>
          <p:cNvSpPr txBox="1"/>
          <p:nvPr/>
        </p:nvSpPr>
        <p:spPr>
          <a:xfrm>
            <a:off x="10006571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8782E-446A-4484-BD0D-E19C75D6A3DD}"/>
              </a:ext>
            </a:extLst>
          </p:cNvPr>
          <p:cNvSpPr txBox="1"/>
          <p:nvPr/>
        </p:nvSpPr>
        <p:spPr>
          <a:xfrm>
            <a:off x="1907939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73BE1-895E-2610-C3D0-1B91C7ED6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75" y="3835767"/>
            <a:ext cx="953137" cy="9531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343D05-F0B5-32AE-E275-184B5C2DA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9" y="3835767"/>
            <a:ext cx="953137" cy="953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AF34-8276-C9D1-7BE2-065FCEDCE7EC}"/>
              </a:ext>
            </a:extLst>
          </p:cNvPr>
          <p:cNvSpPr txBox="1"/>
          <p:nvPr/>
        </p:nvSpPr>
        <p:spPr>
          <a:xfrm>
            <a:off x="2821175" y="4847394"/>
            <a:ext cx="11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0AADF-6162-7710-D55B-EE0BB310E586}"/>
              </a:ext>
            </a:extLst>
          </p:cNvPr>
          <p:cNvSpPr txBox="1"/>
          <p:nvPr/>
        </p:nvSpPr>
        <p:spPr>
          <a:xfrm>
            <a:off x="7358359" y="4844824"/>
            <a:ext cx="11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06A4-2DB7-4B28-8162-1D493412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90FB61-7BF3-4DDE-9E54-D5B0BABA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2" y="1986307"/>
            <a:ext cx="1003175" cy="126984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9E1BC-6CD2-44CD-8E36-0DACB4C4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8" y="1986307"/>
            <a:ext cx="1003175" cy="12698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D483E2-80EE-47CA-BBBD-A5D2E4CF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44" y="1986307"/>
            <a:ext cx="1003175" cy="12698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292516-5611-4AFA-BBF3-79FE99D6E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10" y="1986306"/>
            <a:ext cx="1003175" cy="12698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5C7BD8-7BB9-43E8-A102-C883FA880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9" y="392985"/>
            <a:ext cx="100317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C020-941E-49E8-8E3E-41B942A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3525B-FD5D-4391-98B9-C85A7911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Уровни хранятся в формате текстовом файле, под условными обозначениями:</a:t>
            </a:r>
          </a:p>
          <a:p>
            <a:r>
              <a:rPr lang="en-US" dirty="0"/>
              <a:t>"h": Hero,</a:t>
            </a:r>
          </a:p>
          <a:p>
            <a:r>
              <a:rPr lang="en-US" dirty="0"/>
              <a:t>"b": Background,</a:t>
            </a:r>
          </a:p>
          <a:p>
            <a:r>
              <a:rPr lang="en-US" dirty="0"/>
              <a:t>"w": Wall,</a:t>
            </a:r>
          </a:p>
          <a:p>
            <a:r>
              <a:rPr lang="en-US" dirty="0"/>
              <a:t>"s": Stone,</a:t>
            </a:r>
          </a:p>
          <a:p>
            <a:r>
              <a:rPr lang="en-US" dirty="0"/>
              <a:t>"l": Lianas,</a:t>
            </a:r>
          </a:p>
          <a:p>
            <a:r>
              <a:rPr lang="ru-RU" dirty="0"/>
              <a:t>"</a:t>
            </a:r>
            <a:r>
              <a:rPr lang="en-US" dirty="0"/>
              <a:t>d</a:t>
            </a:r>
            <a:r>
              <a:rPr lang="ru-RU" dirty="0"/>
              <a:t>"</a:t>
            </a:r>
            <a:r>
              <a:rPr lang="en-US" dirty="0"/>
              <a:t>: Diamond,</a:t>
            </a:r>
          </a:p>
          <a:p>
            <a:r>
              <a:rPr lang="en-US" dirty="0"/>
              <a:t>"e": Exit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25DA-85A7-4403-8FEF-B4C29CB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A68E-4FDC-4940-B1EA-EC525FC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Ходьба</a:t>
            </a:r>
          </a:p>
          <a:p>
            <a:r>
              <a:rPr lang="ru-RU" dirty="0"/>
              <a:t>Прыжки</a:t>
            </a:r>
          </a:p>
          <a:p>
            <a:r>
              <a:rPr lang="en-US" dirty="0"/>
              <a:t>C</a:t>
            </a:r>
            <a:r>
              <a:rPr lang="ru-RU" dirty="0"/>
              <a:t>бор кристаллов</a:t>
            </a:r>
          </a:p>
          <a:p>
            <a:r>
              <a:rPr lang="ru-RU" dirty="0"/>
              <a:t>Толкание камней</a:t>
            </a:r>
          </a:p>
        </p:txBody>
      </p:sp>
    </p:spTree>
    <p:extLst>
      <p:ext uri="{BB962C8B-B14F-4D97-AF65-F5344CB8AC3E}">
        <p14:creationId xmlns:p14="http://schemas.microsoft.com/office/powerpoint/2010/main" val="3899512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368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Игра «Amber Quest» на pygame</vt:lpstr>
      <vt:lpstr>Введение</vt:lpstr>
      <vt:lpstr>Цель игры</vt:lpstr>
      <vt:lpstr>В проекте суммарно более 700 строк кода</vt:lpstr>
      <vt:lpstr>Экраны</vt:lpstr>
      <vt:lpstr>Спрайты</vt:lpstr>
      <vt:lpstr>Анимация </vt:lpstr>
      <vt:lpstr>Уровни</vt:lpstr>
      <vt:lpstr>Геймплей</vt:lpstr>
      <vt:lpstr>Хранение данных</vt:lpstr>
      <vt:lpstr>Главное меню</vt:lpstr>
      <vt:lpstr>Меню во время паузы</vt:lpstr>
      <vt:lpstr>Игровой процесс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«Amber Quest» на pygame</dc:title>
  <dc:creator>Master</dc:creator>
  <cp:lastModifiedBy>Dima</cp:lastModifiedBy>
  <cp:revision>7</cp:revision>
  <dcterms:created xsi:type="dcterms:W3CDTF">2025-01-26T17:56:12Z</dcterms:created>
  <dcterms:modified xsi:type="dcterms:W3CDTF">2025-02-04T12:07:28Z</dcterms:modified>
</cp:coreProperties>
</file>