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368" y="193789"/>
            <a:ext cx="8689976" cy="2502243"/>
          </a:xfrm>
        </p:spPr>
        <p:txBody>
          <a:bodyPr>
            <a:normAutofit/>
          </a:bodyPr>
          <a:lstStyle/>
          <a:p>
            <a:r>
              <a:rPr lang="en-US" sz="6600" b="1" dirty="0"/>
              <a:t>Bi project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i="1" dirty="0"/>
              <a:t>Customer Churn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D1E690-3A72-4165-8BD5-550CE872891F}"/>
              </a:ext>
            </a:extLst>
          </p:cNvPr>
          <p:cNvSpPr txBox="1">
            <a:spLocks/>
          </p:cNvSpPr>
          <p:nvPr/>
        </p:nvSpPr>
        <p:spPr>
          <a:xfrm>
            <a:off x="265571" y="3750280"/>
            <a:ext cx="5344392" cy="2676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problem</a:t>
            </a:r>
          </a:p>
          <a:p>
            <a:r>
              <a:rPr lang="en-US" dirty="0"/>
              <a:t>Analysis/ results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Discussion &amp; proposed solution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7F6B99-67F2-41C0-ABAB-716D43C0B56B}"/>
              </a:ext>
            </a:extLst>
          </p:cNvPr>
          <p:cNvSpPr txBox="1">
            <a:spLocks/>
          </p:cNvSpPr>
          <p:nvPr/>
        </p:nvSpPr>
        <p:spPr>
          <a:xfrm>
            <a:off x="364427" y="3051568"/>
            <a:ext cx="3605974" cy="66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8FBD04-E0E0-4971-AB5F-25346F646D7A}"/>
              </a:ext>
            </a:extLst>
          </p:cNvPr>
          <p:cNvSpPr txBox="1">
            <a:spLocks/>
          </p:cNvSpPr>
          <p:nvPr/>
        </p:nvSpPr>
        <p:spPr>
          <a:xfrm>
            <a:off x="4928288" y="6044712"/>
            <a:ext cx="7599404" cy="66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Joseph Hasheley </a:t>
            </a:r>
            <a:r>
              <a:rPr lang="en-US" dirty="0" err="1"/>
              <a:t>scheitzer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721385-B4E3-495E-9C37-CEF86BD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4" y="2586483"/>
            <a:ext cx="3428033" cy="3348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492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problems facing the company are</a:t>
            </a:r>
          </a:p>
          <a:p>
            <a:pPr marL="0" indent="0">
              <a:buNone/>
            </a:pPr>
            <a:r>
              <a:rPr lang="en-US" dirty="0"/>
              <a:t>1 the unsubscribe rate is increasing more and more .</a:t>
            </a:r>
          </a:p>
          <a:p>
            <a:pPr marL="0" indent="0">
              <a:buNone/>
            </a:pPr>
            <a:r>
              <a:rPr lang="en-US" dirty="0"/>
              <a:t>2 the services offered by the company do not relate to all customers</a:t>
            </a:r>
          </a:p>
          <a:p>
            <a:pPr marL="0" indent="0">
              <a:buNone/>
            </a:pPr>
            <a:r>
              <a:rPr lang="en-US" dirty="0"/>
              <a:t>3 the considerable loss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D5D94-569D-4F7A-BE7F-B0D2B5AADD1C}"/>
              </a:ext>
            </a:extLst>
          </p:cNvPr>
          <p:cNvSpPr txBox="1">
            <a:spLocks/>
          </p:cNvSpPr>
          <p:nvPr/>
        </p:nvSpPr>
        <p:spPr>
          <a:xfrm>
            <a:off x="504473" y="1040674"/>
            <a:ext cx="11391436" cy="587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620A6-F26E-43C3-9492-7D62896236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7968" y="1192698"/>
            <a:ext cx="10478530" cy="440491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B6EF42-E9B1-4AE1-9290-2D9B836F8617}"/>
              </a:ext>
            </a:extLst>
          </p:cNvPr>
          <p:cNvSpPr txBox="1">
            <a:spLocks/>
          </p:cNvSpPr>
          <p:nvPr/>
        </p:nvSpPr>
        <p:spPr>
          <a:xfrm>
            <a:off x="4594559" y="3043422"/>
            <a:ext cx="1250187" cy="385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73,46%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A45451-7D0F-41DA-83C3-ED53CA816376}"/>
              </a:ext>
            </a:extLst>
          </p:cNvPr>
          <p:cNvSpPr txBox="1">
            <a:spLocks/>
          </p:cNvSpPr>
          <p:nvPr/>
        </p:nvSpPr>
        <p:spPr>
          <a:xfrm>
            <a:off x="8453986" y="4193060"/>
            <a:ext cx="1250187" cy="385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26,53%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346786-2014-4D31-8765-274FA8C7866D}"/>
              </a:ext>
            </a:extLst>
          </p:cNvPr>
          <p:cNvSpPr txBox="1">
            <a:spLocks/>
          </p:cNvSpPr>
          <p:nvPr/>
        </p:nvSpPr>
        <p:spPr>
          <a:xfrm>
            <a:off x="183198" y="5665303"/>
            <a:ext cx="11333300" cy="96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the percentage of unsubscribers is equivalent to 26.53% or 1869 of the total number of customers which is 7043 subscribers</a:t>
            </a:r>
          </a:p>
        </p:txBody>
      </p:sp>
    </p:spTree>
    <p:extLst>
      <p:ext uri="{BB962C8B-B14F-4D97-AF65-F5344CB8AC3E}">
        <p14:creationId xmlns:p14="http://schemas.microsoft.com/office/powerpoint/2010/main" val="20476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r>
              <a:rPr lang="en-US" b="1" dirty="0"/>
              <a:t> the types of customers who churn are</a:t>
            </a:r>
          </a:p>
          <a:p>
            <a:r>
              <a:rPr lang="en-US" dirty="0"/>
              <a:t>the types of clients who unsubscribe are those who do not have a partner, since we find that 1,200 out of 1,869 clients who do not have a partner unsubscribed this month.</a:t>
            </a:r>
          </a:p>
          <a:p>
            <a:r>
              <a:rPr lang="en-US" dirty="0"/>
              <a:t> women with a rate of 50.24%. </a:t>
            </a:r>
          </a:p>
          <a:p>
            <a:r>
              <a:rPr lang="en-US" dirty="0"/>
              <a:t>We also note that customers who are not dependent on any person unsubscribe much more, a rate of 1543 out of 1869 or 82.87% of unsubscribers.</a:t>
            </a:r>
          </a:p>
          <a:p>
            <a:r>
              <a:rPr lang="en-US" dirty="0"/>
              <a:t>customers with telephone service: 90.90%</a:t>
            </a:r>
          </a:p>
          <a:p>
            <a:r>
              <a:rPr lang="en-US" dirty="0"/>
              <a:t>Those who use fiber optics as an internet service unsubscribe more than the others, a rate of 69.39%</a:t>
            </a:r>
          </a:p>
        </p:txBody>
      </p:sp>
    </p:spTree>
    <p:extLst>
      <p:ext uri="{BB962C8B-B14F-4D97-AF65-F5344CB8AC3E}">
        <p14:creationId xmlns:p14="http://schemas.microsoft.com/office/powerpoint/2010/main" val="6774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F90CD-C6B9-465B-8224-2E12BB043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8282" y="729049"/>
            <a:ext cx="12043718" cy="60992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72D3EA-362A-46A7-9675-49CE07482A76}"/>
              </a:ext>
            </a:extLst>
          </p:cNvPr>
          <p:cNvSpPr txBox="1">
            <a:spLocks/>
          </p:cNvSpPr>
          <p:nvPr/>
        </p:nvSpPr>
        <p:spPr>
          <a:xfrm>
            <a:off x="319121" y="67406"/>
            <a:ext cx="3605974" cy="66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838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2" y="226632"/>
            <a:ext cx="6780247" cy="6616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Discussion &amp;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r>
              <a:rPr lang="en-US" dirty="0"/>
              <a:t>in the space of a month the telecommunication company made a fairly considerable loss, a loss of 139,130.85 on 456,116.6 which equates to a rate of 30.50%so to reduce this infernal rate of unsubscribers it is essential to increase the quality of some services compared to quick few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5186578" cy="6616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References &amp;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86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294</TotalTime>
  <Words>249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Bi project  of  Customer Churn Analysis</vt:lpstr>
      <vt:lpstr>problem</vt:lpstr>
      <vt:lpstr>Results</vt:lpstr>
      <vt:lpstr>Results</vt:lpstr>
      <vt:lpstr>PowerPoint Presentation</vt:lpstr>
      <vt:lpstr>Discussion &amp; proposed solution</vt:lpstr>
      <vt:lpstr>References &amp; 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Credit cards Project</dc:title>
  <dc:creator>bootcamp</dc:creator>
  <cp:lastModifiedBy>Joseph Leley</cp:lastModifiedBy>
  <cp:revision>15</cp:revision>
  <dcterms:created xsi:type="dcterms:W3CDTF">2020-03-19T18:27:59Z</dcterms:created>
  <dcterms:modified xsi:type="dcterms:W3CDTF">2020-06-21T17:46:54Z</dcterms:modified>
</cp:coreProperties>
</file>