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8" r:id="rId2"/>
  </p:sldMasterIdLst>
  <p:sldIdLst>
    <p:sldId id="258" r:id="rId3"/>
    <p:sldId id="259" r:id="rId4"/>
    <p:sldId id="260" r:id="rId5"/>
    <p:sldId id="261" r:id="rId6"/>
    <p:sldId id="264" r:id="rId7"/>
    <p:sldId id="262" r:id="rId8"/>
    <p:sldId id="263" r:id="rId9"/>
  </p:sldIdLst>
  <p:sldSz cx="12192000" cy="6858000"/>
  <p:notesSz cx="6797675" cy="9926638"/>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2750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showGuides="1">
      <p:cViewPr varScale="1">
        <p:scale>
          <a:sx n="115" d="100"/>
          <a:sy n="115" d="100"/>
        </p:scale>
        <p:origin x="372" y="108"/>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Leer">
    <p:spTree>
      <p:nvGrpSpPr>
        <p:cNvPr id="1" name=""/>
        <p:cNvGrpSpPr/>
        <p:nvPr/>
      </p:nvGrpSpPr>
      <p:grpSpPr>
        <a:xfrm>
          <a:off x="0" y="0"/>
          <a:ext cx="0" cy="0"/>
          <a:chOff x="0" y="0"/>
          <a:chExt cx="0" cy="0"/>
        </a:xfrm>
      </p:grpSpPr>
      <p:sp>
        <p:nvSpPr>
          <p:cNvPr id="5" name="Titel 1"/>
          <p:cNvSpPr>
            <a:spLocks noGrp="1"/>
          </p:cNvSpPr>
          <p:nvPr>
            <p:ph type="ctrTitle"/>
          </p:nvPr>
        </p:nvSpPr>
        <p:spPr>
          <a:xfrm>
            <a:off x="492390" y="682032"/>
            <a:ext cx="11556271" cy="370705"/>
          </a:xfrm>
          <a:prstGeom prst="rect">
            <a:avLst/>
          </a:prstGeom>
        </p:spPr>
        <p:txBody>
          <a:bodyPr/>
          <a:lstStyle>
            <a:lvl1pPr algn="l">
              <a:defRPr sz="2000" b="1">
                <a:latin typeface="Arial" pitchFamily="34" charset="0"/>
                <a:cs typeface="Arial" pitchFamily="34" charset="0"/>
              </a:defRPr>
            </a:lvl1pPr>
          </a:lstStyle>
          <a:p>
            <a:r>
              <a:rPr lang="de-DE" smtClean="0"/>
              <a:t>Titelmasterformat durch Klicken bearbeiten</a:t>
            </a:r>
            <a:endParaRPr lang="de-DE" dirty="0"/>
          </a:p>
        </p:txBody>
      </p:sp>
      <p:sp>
        <p:nvSpPr>
          <p:cNvPr id="6" name="Untertitel 2"/>
          <p:cNvSpPr>
            <a:spLocks noGrp="1"/>
          </p:cNvSpPr>
          <p:nvPr>
            <p:ph type="subTitle" idx="1"/>
          </p:nvPr>
        </p:nvSpPr>
        <p:spPr>
          <a:xfrm>
            <a:off x="497416" y="1268760"/>
            <a:ext cx="11071192" cy="1752600"/>
          </a:xfrm>
          <a:prstGeom prst="rect">
            <a:avLst/>
          </a:prstGeom>
        </p:spPr>
        <p:txBody>
          <a:bodyPr/>
          <a:lstStyle>
            <a:lvl1pPr marL="0" indent="0" algn="l">
              <a:buNone/>
              <a:defRPr sz="1600">
                <a:solidFill>
                  <a:schemeClr val="tx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dirty="0"/>
          </a:p>
        </p:txBody>
      </p:sp>
      <p:sp>
        <p:nvSpPr>
          <p:cNvPr id="7" name="Datumsplatzhalter 3"/>
          <p:cNvSpPr>
            <a:spLocks noGrp="1"/>
          </p:cNvSpPr>
          <p:nvPr>
            <p:ph type="dt" sz="half" idx="2"/>
          </p:nvPr>
        </p:nvSpPr>
        <p:spPr>
          <a:xfrm>
            <a:off x="7536160" y="6520260"/>
            <a:ext cx="1056117" cy="365125"/>
          </a:xfrm>
          <a:prstGeom prst="rect">
            <a:avLst/>
          </a:prstGeom>
        </p:spPr>
        <p:txBody>
          <a:bodyPr vert="horz" lIns="91440" tIns="45720" rIns="91440" bIns="45720" rtlCol="0" anchor="ctr"/>
          <a:lstStyle>
            <a:lvl1pPr algn="r">
              <a:defRPr sz="800">
                <a:solidFill>
                  <a:schemeClr val="bg1"/>
                </a:solidFill>
                <a:latin typeface="Arial" pitchFamily="34" charset="0"/>
                <a:cs typeface="Arial" pitchFamily="34" charset="0"/>
              </a:defRPr>
            </a:lvl1pPr>
          </a:lstStyle>
          <a:p>
            <a:fld id="{1823C510-8ABD-4A57-BACE-703EC44E3E5D}" type="datetimeFigureOut">
              <a:rPr lang="de-DE" smtClean="0"/>
              <a:t>14.06.2018</a:t>
            </a:fld>
            <a:endParaRPr lang="de-DE"/>
          </a:p>
        </p:txBody>
      </p:sp>
      <p:sp>
        <p:nvSpPr>
          <p:cNvPr id="8" name="Fußzeilenplatzhalter 4"/>
          <p:cNvSpPr>
            <a:spLocks noGrp="1"/>
          </p:cNvSpPr>
          <p:nvPr>
            <p:ph type="ftr" sz="quarter" idx="3"/>
          </p:nvPr>
        </p:nvSpPr>
        <p:spPr>
          <a:xfrm>
            <a:off x="8688288" y="6520260"/>
            <a:ext cx="2482485" cy="365125"/>
          </a:xfrm>
          <a:prstGeom prst="rect">
            <a:avLst/>
          </a:prstGeom>
        </p:spPr>
        <p:txBody>
          <a:bodyPr vert="horz" lIns="91440" tIns="45720" rIns="91440" bIns="45720" rtlCol="0" anchor="ctr"/>
          <a:lstStyle>
            <a:lvl1pPr algn="r">
              <a:defRPr sz="800">
                <a:solidFill>
                  <a:schemeClr val="bg1"/>
                </a:solidFill>
                <a:latin typeface="Arial" pitchFamily="34" charset="0"/>
                <a:cs typeface="Arial" pitchFamily="34" charset="0"/>
              </a:defRPr>
            </a:lvl1pPr>
          </a:lstStyle>
          <a:p>
            <a:endParaRPr lang="de-DE"/>
          </a:p>
        </p:txBody>
      </p:sp>
    </p:spTree>
    <p:extLst>
      <p:ext uri="{BB962C8B-B14F-4D97-AF65-F5344CB8AC3E}">
        <p14:creationId xmlns:p14="http://schemas.microsoft.com/office/powerpoint/2010/main" val="365194154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499797" y="678632"/>
            <a:ext cx="10972800" cy="504056"/>
          </a:xfrm>
          <a:prstGeom prst="rect">
            <a:avLst/>
          </a:prstGeom>
        </p:spPr>
        <p:txBody>
          <a:bodyPr/>
          <a:lstStyle>
            <a:lvl1pPr algn="l">
              <a:defRPr sz="2000" b="1">
                <a:latin typeface="Arial" pitchFamily="34" charset="0"/>
                <a:cs typeface="Arial" pitchFamily="34" charset="0"/>
              </a:defRPr>
            </a:lvl1pPr>
          </a:lstStyle>
          <a:p>
            <a:r>
              <a:rPr lang="de-DE" smtClean="0"/>
              <a:t>Titelmasterformat durch Klicken bearbeiten</a:t>
            </a:r>
            <a:endParaRPr lang="de-DE" dirty="0"/>
          </a:p>
        </p:txBody>
      </p:sp>
      <p:sp>
        <p:nvSpPr>
          <p:cNvPr id="3" name="Inhaltsplatzhalter 2"/>
          <p:cNvSpPr>
            <a:spLocks noGrp="1"/>
          </p:cNvSpPr>
          <p:nvPr>
            <p:ph idx="1"/>
          </p:nvPr>
        </p:nvSpPr>
        <p:spPr>
          <a:xfrm>
            <a:off x="497417" y="1380009"/>
            <a:ext cx="10972800" cy="4525963"/>
          </a:xfrm>
          <a:prstGeom prst="rect">
            <a:avLst/>
          </a:prstGeom>
        </p:spPr>
        <p:txBody>
          <a:bodyPr/>
          <a:lstStyle>
            <a:lvl1pPr>
              <a:defRPr sz="1800">
                <a:latin typeface="Arial" pitchFamily="34" charset="0"/>
                <a:cs typeface="Arial" pitchFamily="34" charset="0"/>
              </a:defRPr>
            </a:lvl1pPr>
            <a:lvl2pPr>
              <a:defRPr sz="1600">
                <a:latin typeface="Arial" pitchFamily="34" charset="0"/>
                <a:cs typeface="Arial" pitchFamily="34" charset="0"/>
              </a:defRPr>
            </a:lvl2pPr>
            <a:lvl3pPr>
              <a:defRPr sz="1600">
                <a:latin typeface="Arial" pitchFamily="34" charset="0"/>
                <a:cs typeface="Arial" pitchFamily="34" charset="0"/>
              </a:defRPr>
            </a:lvl3pPr>
            <a:lvl4pPr>
              <a:defRPr sz="1600">
                <a:latin typeface="Arial" pitchFamily="34" charset="0"/>
                <a:cs typeface="Arial" pitchFamily="34" charset="0"/>
              </a:defRPr>
            </a:lvl4pPr>
            <a:lvl5pPr>
              <a:defRPr sz="1400">
                <a:latin typeface="Arial" pitchFamily="34" charset="0"/>
                <a:cs typeface="Arial" pitchFamily="34" charset="0"/>
              </a:defRPr>
            </a:lvl5p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6" name="Datumsplatzhalter 3"/>
          <p:cNvSpPr>
            <a:spLocks noGrp="1"/>
          </p:cNvSpPr>
          <p:nvPr>
            <p:ph type="dt" sz="half" idx="2"/>
          </p:nvPr>
        </p:nvSpPr>
        <p:spPr>
          <a:xfrm>
            <a:off x="7536160" y="6520260"/>
            <a:ext cx="1056117" cy="365125"/>
          </a:xfrm>
          <a:prstGeom prst="rect">
            <a:avLst/>
          </a:prstGeom>
        </p:spPr>
        <p:txBody>
          <a:bodyPr vert="horz" lIns="91440" tIns="45720" rIns="91440" bIns="45720" rtlCol="0" anchor="ctr"/>
          <a:lstStyle>
            <a:lvl1pPr algn="r">
              <a:defRPr sz="800">
                <a:solidFill>
                  <a:schemeClr val="bg1"/>
                </a:solidFill>
                <a:latin typeface="Arial" pitchFamily="34" charset="0"/>
                <a:cs typeface="Arial" pitchFamily="34" charset="0"/>
              </a:defRPr>
            </a:lvl1pPr>
          </a:lstStyle>
          <a:p>
            <a:fld id="{1823C510-8ABD-4A57-BACE-703EC44E3E5D}" type="datetimeFigureOut">
              <a:rPr lang="de-DE" smtClean="0"/>
              <a:t>14.06.2018</a:t>
            </a:fld>
            <a:endParaRPr lang="de-DE"/>
          </a:p>
        </p:txBody>
      </p:sp>
      <p:sp>
        <p:nvSpPr>
          <p:cNvPr id="7" name="Fußzeilenplatzhalter 4"/>
          <p:cNvSpPr>
            <a:spLocks noGrp="1"/>
          </p:cNvSpPr>
          <p:nvPr>
            <p:ph type="ftr" sz="quarter" idx="3"/>
          </p:nvPr>
        </p:nvSpPr>
        <p:spPr>
          <a:xfrm>
            <a:off x="8688288" y="6520260"/>
            <a:ext cx="2482485" cy="365125"/>
          </a:xfrm>
          <a:prstGeom prst="rect">
            <a:avLst/>
          </a:prstGeom>
        </p:spPr>
        <p:txBody>
          <a:bodyPr vert="horz" lIns="91440" tIns="45720" rIns="91440" bIns="45720" rtlCol="0" anchor="ctr"/>
          <a:lstStyle>
            <a:lvl1pPr algn="r">
              <a:defRPr sz="800">
                <a:solidFill>
                  <a:schemeClr val="bg1"/>
                </a:solidFill>
                <a:latin typeface="Arial" pitchFamily="34" charset="0"/>
                <a:cs typeface="Arial" pitchFamily="34" charset="0"/>
              </a:defRPr>
            </a:lvl1pPr>
          </a:lstStyle>
          <a:p>
            <a:endParaRPr lang="de-DE"/>
          </a:p>
        </p:txBody>
      </p:sp>
    </p:spTree>
    <p:extLst>
      <p:ext uri="{BB962C8B-B14F-4D97-AF65-F5344CB8AC3E}">
        <p14:creationId xmlns:p14="http://schemas.microsoft.com/office/powerpoint/2010/main" val="949766820"/>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Nur Titel">
    <p:spTree>
      <p:nvGrpSpPr>
        <p:cNvPr id="1" name=""/>
        <p:cNvGrpSpPr/>
        <p:nvPr/>
      </p:nvGrpSpPr>
      <p:grpSpPr>
        <a:xfrm>
          <a:off x="0" y="0"/>
          <a:ext cx="0" cy="0"/>
          <a:chOff x="0" y="0"/>
          <a:chExt cx="0" cy="0"/>
        </a:xfrm>
      </p:grpSpPr>
      <p:sp>
        <p:nvSpPr>
          <p:cNvPr id="3" name="Datumsplatzhalter 2"/>
          <p:cNvSpPr>
            <a:spLocks noGrp="1"/>
          </p:cNvSpPr>
          <p:nvPr>
            <p:ph type="dt" sz="half" idx="10"/>
          </p:nvPr>
        </p:nvSpPr>
        <p:spPr/>
        <p:txBody>
          <a:bodyPr/>
          <a:lstStyle/>
          <a:p>
            <a:fld id="{1823C510-8ABD-4A57-BACE-703EC44E3E5D}" type="datetimeFigureOut">
              <a:rPr lang="de-DE" smtClean="0"/>
              <a:t>14.06.2018</a:t>
            </a:fld>
            <a:endParaRPr lang="de-DE"/>
          </a:p>
        </p:txBody>
      </p:sp>
      <p:sp>
        <p:nvSpPr>
          <p:cNvPr id="4" name="Fußzeilenplatzhalter 3"/>
          <p:cNvSpPr>
            <a:spLocks noGrp="1"/>
          </p:cNvSpPr>
          <p:nvPr>
            <p:ph type="ftr" sz="quarter" idx="11"/>
          </p:nvPr>
        </p:nvSpPr>
        <p:spPr/>
        <p:txBody>
          <a:bodyPr/>
          <a:lstStyle/>
          <a:p>
            <a:endParaRPr lang="de-DE"/>
          </a:p>
        </p:txBody>
      </p:sp>
    </p:spTree>
    <p:extLst>
      <p:ext uri="{BB962C8B-B14F-4D97-AF65-F5344CB8AC3E}">
        <p14:creationId xmlns:p14="http://schemas.microsoft.com/office/powerpoint/2010/main" val="344365283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914400" y="2130426"/>
            <a:ext cx="10363200" cy="1470025"/>
          </a:xfrm>
          <a:prstGeom prst="rect">
            <a:avLst/>
          </a:prstGeom>
        </p:spPr>
        <p:txBody>
          <a:bodyPr/>
          <a:lstStyle/>
          <a:p>
            <a:r>
              <a:rPr lang="de-DE" smtClean="0"/>
              <a:t>Titelmasterformat durch Klicken bearbeiten</a:t>
            </a:r>
            <a:endParaRPr lang="de-DE"/>
          </a:p>
        </p:txBody>
      </p:sp>
      <p:sp>
        <p:nvSpPr>
          <p:cNvPr id="3" name="Untertitel 2"/>
          <p:cNvSpPr>
            <a:spLocks noGrp="1"/>
          </p:cNvSpPr>
          <p:nvPr>
            <p:ph type="subTitle" idx="1"/>
          </p:nvPr>
        </p:nvSpPr>
        <p:spPr>
          <a:xfrm>
            <a:off x="1828800" y="3886200"/>
            <a:ext cx="85344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a:p>
        </p:txBody>
      </p:sp>
      <p:sp>
        <p:nvSpPr>
          <p:cNvPr id="4" name="Datumsplatzhalter 3"/>
          <p:cNvSpPr>
            <a:spLocks noGrp="1"/>
          </p:cNvSpPr>
          <p:nvPr>
            <p:ph type="dt" sz="half" idx="10"/>
          </p:nvPr>
        </p:nvSpPr>
        <p:spPr/>
        <p:txBody>
          <a:bodyPr/>
          <a:lstStyle/>
          <a:p>
            <a:fld id="{1823C510-8ABD-4A57-BACE-703EC44E3E5D}" type="datetimeFigureOut">
              <a:rPr lang="de-DE" smtClean="0"/>
              <a:t>14.06.2018</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a:xfrm>
            <a:off x="8737600" y="6356351"/>
            <a:ext cx="2844800" cy="365125"/>
          </a:xfrm>
          <a:prstGeom prst="rect">
            <a:avLst/>
          </a:prstGeom>
        </p:spPr>
        <p:txBody>
          <a:bodyPr/>
          <a:lstStyle/>
          <a:p>
            <a:fld id="{86653C51-F939-470E-AA40-842E20DB7D9A}" type="slidenum">
              <a:rPr lang="de-DE" smtClean="0"/>
              <a:t>‹Nr.›</a:t>
            </a:fld>
            <a:endParaRPr lang="de-DE"/>
          </a:p>
        </p:txBody>
      </p:sp>
    </p:spTree>
    <p:extLst>
      <p:ext uri="{BB962C8B-B14F-4D97-AF65-F5344CB8AC3E}">
        <p14:creationId xmlns:p14="http://schemas.microsoft.com/office/powerpoint/2010/main" val="2105622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cSld name="Zwei Inhalte">
    <p:spTree>
      <p:nvGrpSpPr>
        <p:cNvPr id="1" name=""/>
        <p:cNvGrpSpPr/>
        <p:nvPr/>
      </p:nvGrpSpPr>
      <p:grpSpPr>
        <a:xfrm>
          <a:off x="0" y="0"/>
          <a:ext cx="0" cy="0"/>
          <a:chOff x="0" y="0"/>
          <a:chExt cx="0" cy="0"/>
        </a:xfrm>
      </p:grpSpPr>
      <p:sp>
        <p:nvSpPr>
          <p:cNvPr id="2" name="Titel 1"/>
          <p:cNvSpPr>
            <a:spLocks noGrp="1"/>
          </p:cNvSpPr>
          <p:nvPr>
            <p:ph type="title"/>
          </p:nvPr>
        </p:nvSpPr>
        <p:spPr>
          <a:xfrm>
            <a:off x="609600" y="274638"/>
            <a:ext cx="10972800" cy="1143000"/>
          </a:xfrm>
          <a:prstGeom prst="rect">
            <a:avLst/>
          </a:prstGeom>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609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6197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Datumsplatzhalter 4"/>
          <p:cNvSpPr>
            <a:spLocks noGrp="1"/>
          </p:cNvSpPr>
          <p:nvPr>
            <p:ph type="dt" sz="half" idx="10"/>
          </p:nvPr>
        </p:nvSpPr>
        <p:spPr/>
        <p:txBody>
          <a:bodyPr/>
          <a:lstStyle/>
          <a:p>
            <a:fld id="{1823C510-8ABD-4A57-BACE-703EC44E3E5D}" type="datetimeFigureOut">
              <a:rPr lang="de-DE" smtClean="0"/>
              <a:t>14.06.2018</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a:xfrm>
            <a:off x="8737600" y="6356351"/>
            <a:ext cx="2844800" cy="365125"/>
          </a:xfrm>
          <a:prstGeom prst="rect">
            <a:avLst/>
          </a:prstGeom>
        </p:spPr>
        <p:txBody>
          <a:bodyPr/>
          <a:lstStyle/>
          <a:p>
            <a:fld id="{86653C51-F939-470E-AA40-842E20DB7D9A}" type="slidenum">
              <a:rPr lang="de-DE" smtClean="0"/>
              <a:t>‹Nr.›</a:t>
            </a:fld>
            <a:endParaRPr lang="de-DE"/>
          </a:p>
        </p:txBody>
      </p:sp>
    </p:spTree>
    <p:extLst>
      <p:ext uri="{BB962C8B-B14F-4D97-AF65-F5344CB8AC3E}">
        <p14:creationId xmlns:p14="http://schemas.microsoft.com/office/powerpoint/2010/main" val="9118666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a:xfrm>
            <a:off x="609600" y="274638"/>
            <a:ext cx="10972800" cy="1143000"/>
          </a:xfrm>
          <a:prstGeom prst="rect">
            <a:avLst/>
          </a:prstGeom>
        </p:spPr>
        <p:txBody>
          <a:bodyPr/>
          <a:lstStyle/>
          <a:p>
            <a:r>
              <a:rPr lang="de-DE" smtClean="0"/>
              <a:t>Titelmasterformat durch Klicken bearbeiten</a:t>
            </a:r>
            <a:endParaRPr lang="de-DE"/>
          </a:p>
        </p:txBody>
      </p:sp>
      <p:sp>
        <p:nvSpPr>
          <p:cNvPr id="3" name="Datumsplatzhalter 2"/>
          <p:cNvSpPr>
            <a:spLocks noGrp="1"/>
          </p:cNvSpPr>
          <p:nvPr>
            <p:ph type="dt" sz="half" idx="10"/>
          </p:nvPr>
        </p:nvSpPr>
        <p:spPr/>
        <p:txBody>
          <a:bodyPr/>
          <a:lstStyle/>
          <a:p>
            <a:fld id="{1823C510-8ABD-4A57-BACE-703EC44E3E5D}" type="datetimeFigureOut">
              <a:rPr lang="de-DE" smtClean="0"/>
              <a:t>14.06.2018</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a:xfrm>
            <a:off x="8737600" y="6356351"/>
            <a:ext cx="2844800" cy="365125"/>
          </a:xfrm>
          <a:prstGeom prst="rect">
            <a:avLst/>
          </a:prstGeom>
        </p:spPr>
        <p:txBody>
          <a:bodyPr/>
          <a:lstStyle/>
          <a:p>
            <a:fld id="{86653C51-F939-470E-AA40-842E20DB7D9A}" type="slidenum">
              <a:rPr lang="de-DE" smtClean="0"/>
              <a:t>‹Nr.›</a:t>
            </a:fld>
            <a:endParaRPr lang="de-DE"/>
          </a:p>
        </p:txBody>
      </p:sp>
    </p:spTree>
    <p:extLst>
      <p:ext uri="{BB962C8B-B14F-4D97-AF65-F5344CB8AC3E}">
        <p14:creationId xmlns:p14="http://schemas.microsoft.com/office/powerpoint/2010/main" val="2881250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elfolie">
    <p:spTree>
      <p:nvGrpSpPr>
        <p:cNvPr id="1" name=""/>
        <p:cNvGrpSpPr/>
        <p:nvPr/>
      </p:nvGrpSpPr>
      <p:grpSpPr>
        <a:xfrm>
          <a:off x="0" y="0"/>
          <a:ext cx="0" cy="0"/>
          <a:chOff x="0" y="0"/>
          <a:chExt cx="0" cy="0"/>
        </a:xfrm>
      </p:grpSpPr>
      <p:sp>
        <p:nvSpPr>
          <p:cNvPr id="8" name="Untertitel 2"/>
          <p:cNvSpPr>
            <a:spLocks noGrp="1"/>
          </p:cNvSpPr>
          <p:nvPr>
            <p:ph type="subTitle" idx="1"/>
          </p:nvPr>
        </p:nvSpPr>
        <p:spPr>
          <a:xfrm>
            <a:off x="499005" y="4930776"/>
            <a:ext cx="10973592" cy="370433"/>
          </a:xfrm>
          <a:prstGeom prst="rect">
            <a:avLst/>
          </a:prstGeom>
        </p:spPr>
        <p:txBody>
          <a:bodyPr/>
          <a:lstStyle>
            <a:lvl1pPr marL="0" indent="0" algn="l">
              <a:buNone/>
              <a:defRPr sz="2000" b="1">
                <a:solidFill>
                  <a:schemeClr val="tx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dirty="0"/>
          </a:p>
        </p:txBody>
      </p:sp>
      <p:sp>
        <p:nvSpPr>
          <p:cNvPr id="7" name="Datumsplatzhalter 3"/>
          <p:cNvSpPr>
            <a:spLocks noGrp="1"/>
          </p:cNvSpPr>
          <p:nvPr>
            <p:ph type="dt" sz="half" idx="2"/>
          </p:nvPr>
        </p:nvSpPr>
        <p:spPr>
          <a:xfrm>
            <a:off x="7536160" y="6520260"/>
            <a:ext cx="1056117" cy="365125"/>
          </a:xfrm>
          <a:prstGeom prst="rect">
            <a:avLst/>
          </a:prstGeom>
        </p:spPr>
        <p:txBody>
          <a:bodyPr vert="horz" lIns="91440" tIns="45720" rIns="91440" bIns="45720" rtlCol="0" anchor="ctr"/>
          <a:lstStyle>
            <a:lvl1pPr algn="r">
              <a:defRPr sz="800">
                <a:solidFill>
                  <a:schemeClr val="bg1"/>
                </a:solidFill>
                <a:latin typeface="Arial" pitchFamily="34" charset="0"/>
                <a:cs typeface="Arial" pitchFamily="34" charset="0"/>
              </a:defRPr>
            </a:lvl1pPr>
          </a:lstStyle>
          <a:p>
            <a:fld id="{1823C510-8ABD-4A57-BACE-703EC44E3E5D}" type="datetimeFigureOut">
              <a:rPr lang="de-DE" smtClean="0"/>
              <a:t>14.06.2018</a:t>
            </a:fld>
            <a:endParaRPr lang="de-DE"/>
          </a:p>
        </p:txBody>
      </p:sp>
      <p:sp>
        <p:nvSpPr>
          <p:cNvPr id="9" name="Fußzeilenplatzhalter 4"/>
          <p:cNvSpPr>
            <a:spLocks noGrp="1"/>
          </p:cNvSpPr>
          <p:nvPr>
            <p:ph type="ftr" sz="quarter" idx="3"/>
          </p:nvPr>
        </p:nvSpPr>
        <p:spPr>
          <a:xfrm>
            <a:off x="8688288" y="6520260"/>
            <a:ext cx="2482485" cy="365125"/>
          </a:xfrm>
          <a:prstGeom prst="rect">
            <a:avLst/>
          </a:prstGeom>
        </p:spPr>
        <p:txBody>
          <a:bodyPr vert="horz" lIns="91440" tIns="45720" rIns="91440" bIns="45720" rtlCol="0" anchor="ctr"/>
          <a:lstStyle>
            <a:lvl1pPr algn="r">
              <a:defRPr sz="800">
                <a:solidFill>
                  <a:schemeClr val="bg1"/>
                </a:solidFill>
                <a:latin typeface="Arial" pitchFamily="34" charset="0"/>
                <a:cs typeface="Arial" pitchFamily="34" charset="0"/>
              </a:defRPr>
            </a:lvl1pPr>
          </a:lstStyle>
          <a:p>
            <a:endParaRPr lang="de-DE"/>
          </a:p>
        </p:txBody>
      </p:sp>
    </p:spTree>
    <p:extLst>
      <p:ext uri="{BB962C8B-B14F-4D97-AF65-F5344CB8AC3E}">
        <p14:creationId xmlns:p14="http://schemas.microsoft.com/office/powerpoint/2010/main" val="308269425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499797" y="678632"/>
            <a:ext cx="10972800" cy="504056"/>
          </a:xfrm>
          <a:prstGeom prst="rect">
            <a:avLst/>
          </a:prstGeom>
        </p:spPr>
        <p:txBody>
          <a:bodyPr/>
          <a:lstStyle>
            <a:lvl1pPr algn="l">
              <a:defRPr sz="2000" b="1">
                <a:latin typeface="Arial" pitchFamily="34" charset="0"/>
                <a:cs typeface="Arial" pitchFamily="34" charset="0"/>
              </a:defRPr>
            </a:lvl1pPr>
          </a:lstStyle>
          <a:p>
            <a:r>
              <a:rPr lang="de-DE" smtClean="0"/>
              <a:t>Titelmasterformat durch Klicken bearbeiten</a:t>
            </a:r>
            <a:endParaRPr lang="de-DE" dirty="0"/>
          </a:p>
        </p:txBody>
      </p:sp>
      <p:sp>
        <p:nvSpPr>
          <p:cNvPr id="3" name="Inhaltsplatzhalter 2"/>
          <p:cNvSpPr>
            <a:spLocks noGrp="1"/>
          </p:cNvSpPr>
          <p:nvPr>
            <p:ph idx="1"/>
          </p:nvPr>
        </p:nvSpPr>
        <p:spPr>
          <a:xfrm>
            <a:off x="497417" y="1380009"/>
            <a:ext cx="10972800" cy="4525963"/>
          </a:xfrm>
          <a:prstGeom prst="rect">
            <a:avLst/>
          </a:prstGeom>
        </p:spPr>
        <p:txBody>
          <a:bodyPr/>
          <a:lstStyle>
            <a:lvl1pPr>
              <a:defRPr sz="1800">
                <a:latin typeface="Arial" pitchFamily="34" charset="0"/>
                <a:cs typeface="Arial" pitchFamily="34" charset="0"/>
              </a:defRPr>
            </a:lvl1pPr>
            <a:lvl2pPr>
              <a:defRPr sz="1600">
                <a:latin typeface="Arial" pitchFamily="34" charset="0"/>
                <a:cs typeface="Arial" pitchFamily="34" charset="0"/>
              </a:defRPr>
            </a:lvl2pPr>
            <a:lvl3pPr>
              <a:defRPr sz="1600">
                <a:latin typeface="Arial" pitchFamily="34" charset="0"/>
                <a:cs typeface="Arial" pitchFamily="34" charset="0"/>
              </a:defRPr>
            </a:lvl3pPr>
            <a:lvl4pPr>
              <a:defRPr sz="1600">
                <a:latin typeface="Arial" pitchFamily="34" charset="0"/>
                <a:cs typeface="Arial" pitchFamily="34" charset="0"/>
              </a:defRPr>
            </a:lvl4pPr>
            <a:lvl5pPr>
              <a:defRPr sz="1400">
                <a:latin typeface="Arial" pitchFamily="34" charset="0"/>
                <a:cs typeface="Arial" pitchFamily="34" charset="0"/>
              </a:defRPr>
            </a:lvl5p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6" name="Datumsplatzhalter 3"/>
          <p:cNvSpPr>
            <a:spLocks noGrp="1"/>
          </p:cNvSpPr>
          <p:nvPr>
            <p:ph type="dt" sz="half" idx="2"/>
          </p:nvPr>
        </p:nvSpPr>
        <p:spPr>
          <a:xfrm>
            <a:off x="7536160" y="6520260"/>
            <a:ext cx="1056117" cy="365125"/>
          </a:xfrm>
          <a:prstGeom prst="rect">
            <a:avLst/>
          </a:prstGeom>
        </p:spPr>
        <p:txBody>
          <a:bodyPr vert="horz" lIns="91440" tIns="45720" rIns="91440" bIns="45720" rtlCol="0" anchor="ctr"/>
          <a:lstStyle>
            <a:lvl1pPr algn="r">
              <a:defRPr sz="800">
                <a:solidFill>
                  <a:schemeClr val="bg1"/>
                </a:solidFill>
                <a:latin typeface="Arial" pitchFamily="34" charset="0"/>
                <a:cs typeface="Arial" pitchFamily="34" charset="0"/>
              </a:defRPr>
            </a:lvl1pPr>
          </a:lstStyle>
          <a:p>
            <a:fld id="{1823C510-8ABD-4A57-BACE-703EC44E3E5D}" type="datetimeFigureOut">
              <a:rPr lang="de-DE" smtClean="0"/>
              <a:t>14.06.2018</a:t>
            </a:fld>
            <a:endParaRPr lang="de-DE"/>
          </a:p>
        </p:txBody>
      </p:sp>
      <p:sp>
        <p:nvSpPr>
          <p:cNvPr id="7" name="Fußzeilenplatzhalter 4"/>
          <p:cNvSpPr>
            <a:spLocks noGrp="1"/>
          </p:cNvSpPr>
          <p:nvPr>
            <p:ph type="ftr" sz="quarter" idx="3"/>
          </p:nvPr>
        </p:nvSpPr>
        <p:spPr>
          <a:xfrm>
            <a:off x="8688288" y="6520260"/>
            <a:ext cx="2482485" cy="365125"/>
          </a:xfrm>
          <a:prstGeom prst="rect">
            <a:avLst/>
          </a:prstGeom>
        </p:spPr>
        <p:txBody>
          <a:bodyPr vert="horz" lIns="91440" tIns="45720" rIns="91440" bIns="45720" rtlCol="0" anchor="ctr"/>
          <a:lstStyle>
            <a:lvl1pPr algn="r">
              <a:defRPr sz="800">
                <a:solidFill>
                  <a:schemeClr val="bg1"/>
                </a:solidFill>
                <a:latin typeface="Arial" pitchFamily="34" charset="0"/>
                <a:cs typeface="Arial" pitchFamily="34" charset="0"/>
              </a:defRPr>
            </a:lvl1pPr>
          </a:lstStyle>
          <a:p>
            <a:endParaRPr lang="de-DE"/>
          </a:p>
        </p:txBody>
      </p:sp>
    </p:spTree>
    <p:extLst>
      <p:ext uri="{BB962C8B-B14F-4D97-AF65-F5344CB8AC3E}">
        <p14:creationId xmlns:p14="http://schemas.microsoft.com/office/powerpoint/2010/main" val="63290677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Nur Titel">
    <p:spTree>
      <p:nvGrpSpPr>
        <p:cNvPr id="1" name=""/>
        <p:cNvGrpSpPr/>
        <p:nvPr/>
      </p:nvGrpSpPr>
      <p:grpSpPr>
        <a:xfrm>
          <a:off x="0" y="0"/>
          <a:ext cx="0" cy="0"/>
          <a:chOff x="0" y="0"/>
          <a:chExt cx="0" cy="0"/>
        </a:xfrm>
      </p:grpSpPr>
      <p:sp>
        <p:nvSpPr>
          <p:cNvPr id="3" name="Datumsplatzhalter 2"/>
          <p:cNvSpPr>
            <a:spLocks noGrp="1"/>
          </p:cNvSpPr>
          <p:nvPr>
            <p:ph type="dt" sz="half" idx="10"/>
          </p:nvPr>
        </p:nvSpPr>
        <p:spPr/>
        <p:txBody>
          <a:bodyPr/>
          <a:lstStyle/>
          <a:p>
            <a:fld id="{1823C510-8ABD-4A57-BACE-703EC44E3E5D}" type="datetimeFigureOut">
              <a:rPr lang="de-DE" smtClean="0"/>
              <a:t>14.06.2018</a:t>
            </a:fld>
            <a:endParaRPr lang="de-DE"/>
          </a:p>
        </p:txBody>
      </p:sp>
      <p:sp>
        <p:nvSpPr>
          <p:cNvPr id="4" name="Fußzeilenplatzhalter 3"/>
          <p:cNvSpPr>
            <a:spLocks noGrp="1"/>
          </p:cNvSpPr>
          <p:nvPr>
            <p:ph type="ftr" sz="quarter" idx="11"/>
          </p:nvPr>
        </p:nvSpPr>
        <p:spPr/>
        <p:txBody>
          <a:bodyPr/>
          <a:lstStyle/>
          <a:p>
            <a:endParaRPr lang="de-DE"/>
          </a:p>
        </p:txBody>
      </p:sp>
    </p:spTree>
    <p:extLst>
      <p:ext uri="{BB962C8B-B14F-4D97-AF65-F5344CB8AC3E}">
        <p14:creationId xmlns:p14="http://schemas.microsoft.com/office/powerpoint/2010/main" val="225281398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cSld name="1_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914400" y="2130426"/>
            <a:ext cx="10363200" cy="1470025"/>
          </a:xfrm>
          <a:prstGeom prst="rect">
            <a:avLst/>
          </a:prstGeom>
        </p:spPr>
        <p:txBody>
          <a:bodyPr/>
          <a:lstStyle/>
          <a:p>
            <a:r>
              <a:rPr lang="de-DE" smtClean="0"/>
              <a:t>Titelmasterformat durch Klicken bearbeiten</a:t>
            </a:r>
            <a:endParaRPr lang="de-DE"/>
          </a:p>
        </p:txBody>
      </p:sp>
      <p:sp>
        <p:nvSpPr>
          <p:cNvPr id="3" name="Untertitel 2"/>
          <p:cNvSpPr>
            <a:spLocks noGrp="1"/>
          </p:cNvSpPr>
          <p:nvPr>
            <p:ph type="subTitle" idx="1"/>
          </p:nvPr>
        </p:nvSpPr>
        <p:spPr>
          <a:xfrm>
            <a:off x="1828800" y="3886200"/>
            <a:ext cx="85344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a:p>
        </p:txBody>
      </p:sp>
      <p:sp>
        <p:nvSpPr>
          <p:cNvPr id="4" name="Datumsplatzhalter 3"/>
          <p:cNvSpPr>
            <a:spLocks noGrp="1"/>
          </p:cNvSpPr>
          <p:nvPr>
            <p:ph type="dt" sz="half" idx="10"/>
          </p:nvPr>
        </p:nvSpPr>
        <p:spPr/>
        <p:txBody>
          <a:bodyPr/>
          <a:lstStyle/>
          <a:p>
            <a:fld id="{1823C510-8ABD-4A57-BACE-703EC44E3E5D}" type="datetimeFigureOut">
              <a:rPr lang="de-DE" smtClean="0"/>
              <a:t>14.06.2018</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a:xfrm>
            <a:off x="8737600" y="6356351"/>
            <a:ext cx="2844800" cy="365125"/>
          </a:xfrm>
          <a:prstGeom prst="rect">
            <a:avLst/>
          </a:prstGeom>
        </p:spPr>
        <p:txBody>
          <a:bodyPr/>
          <a:lstStyle/>
          <a:p>
            <a:fld id="{86653C51-F939-470E-AA40-842E20DB7D9A}" type="slidenum">
              <a:rPr lang="de-DE" smtClean="0"/>
              <a:t>‹Nr.›</a:t>
            </a:fld>
            <a:endParaRPr lang="de-DE"/>
          </a:p>
        </p:txBody>
      </p:sp>
    </p:spTree>
    <p:extLst>
      <p:ext uri="{BB962C8B-B14F-4D97-AF65-F5344CB8AC3E}">
        <p14:creationId xmlns:p14="http://schemas.microsoft.com/office/powerpoint/2010/main" val="5482159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cSld name="Zwei Inhalte">
    <p:spTree>
      <p:nvGrpSpPr>
        <p:cNvPr id="1" name=""/>
        <p:cNvGrpSpPr/>
        <p:nvPr/>
      </p:nvGrpSpPr>
      <p:grpSpPr>
        <a:xfrm>
          <a:off x="0" y="0"/>
          <a:ext cx="0" cy="0"/>
          <a:chOff x="0" y="0"/>
          <a:chExt cx="0" cy="0"/>
        </a:xfrm>
      </p:grpSpPr>
      <p:sp>
        <p:nvSpPr>
          <p:cNvPr id="2" name="Titel 1"/>
          <p:cNvSpPr>
            <a:spLocks noGrp="1"/>
          </p:cNvSpPr>
          <p:nvPr>
            <p:ph type="title"/>
          </p:nvPr>
        </p:nvSpPr>
        <p:spPr>
          <a:xfrm>
            <a:off x="609600" y="274638"/>
            <a:ext cx="10972800" cy="1143000"/>
          </a:xfrm>
          <a:prstGeom prst="rect">
            <a:avLst/>
          </a:prstGeom>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609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6197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Datumsplatzhalter 4"/>
          <p:cNvSpPr>
            <a:spLocks noGrp="1"/>
          </p:cNvSpPr>
          <p:nvPr>
            <p:ph type="dt" sz="half" idx="10"/>
          </p:nvPr>
        </p:nvSpPr>
        <p:spPr/>
        <p:txBody>
          <a:bodyPr/>
          <a:lstStyle/>
          <a:p>
            <a:fld id="{1823C510-8ABD-4A57-BACE-703EC44E3E5D}" type="datetimeFigureOut">
              <a:rPr lang="de-DE" smtClean="0"/>
              <a:t>14.06.2018</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a:xfrm>
            <a:off x="8737600" y="6356351"/>
            <a:ext cx="2844800" cy="365125"/>
          </a:xfrm>
          <a:prstGeom prst="rect">
            <a:avLst/>
          </a:prstGeom>
        </p:spPr>
        <p:txBody>
          <a:bodyPr/>
          <a:lstStyle/>
          <a:p>
            <a:fld id="{86653C51-F939-470E-AA40-842E20DB7D9A}" type="slidenum">
              <a:rPr lang="de-DE" smtClean="0"/>
              <a:t>‹Nr.›</a:t>
            </a:fld>
            <a:endParaRPr lang="de-DE"/>
          </a:p>
        </p:txBody>
      </p:sp>
    </p:spTree>
    <p:extLst>
      <p:ext uri="{BB962C8B-B14F-4D97-AF65-F5344CB8AC3E}">
        <p14:creationId xmlns:p14="http://schemas.microsoft.com/office/powerpoint/2010/main" val="615383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a:xfrm>
            <a:off x="609600" y="274638"/>
            <a:ext cx="10972800" cy="1143000"/>
          </a:xfrm>
          <a:prstGeom prst="rect">
            <a:avLst/>
          </a:prstGeom>
        </p:spPr>
        <p:txBody>
          <a:bodyPr/>
          <a:lstStyle/>
          <a:p>
            <a:r>
              <a:rPr lang="de-DE" smtClean="0"/>
              <a:t>Titelmasterformat durch Klicken bearbeiten</a:t>
            </a:r>
            <a:endParaRPr lang="de-DE"/>
          </a:p>
        </p:txBody>
      </p:sp>
      <p:sp>
        <p:nvSpPr>
          <p:cNvPr id="3" name="Datumsplatzhalter 2"/>
          <p:cNvSpPr>
            <a:spLocks noGrp="1"/>
          </p:cNvSpPr>
          <p:nvPr>
            <p:ph type="dt" sz="half" idx="10"/>
          </p:nvPr>
        </p:nvSpPr>
        <p:spPr/>
        <p:txBody>
          <a:bodyPr/>
          <a:lstStyle/>
          <a:p>
            <a:fld id="{1823C510-8ABD-4A57-BACE-703EC44E3E5D}" type="datetimeFigureOut">
              <a:rPr lang="de-DE" smtClean="0"/>
              <a:t>14.06.2018</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a:xfrm>
            <a:off x="8737600" y="6356351"/>
            <a:ext cx="2844800" cy="365125"/>
          </a:xfrm>
          <a:prstGeom prst="rect">
            <a:avLst/>
          </a:prstGeom>
        </p:spPr>
        <p:txBody>
          <a:bodyPr/>
          <a:lstStyle/>
          <a:p>
            <a:fld id="{86653C51-F939-470E-AA40-842E20DB7D9A}" type="slidenum">
              <a:rPr lang="de-DE" smtClean="0"/>
              <a:t>‹Nr.›</a:t>
            </a:fld>
            <a:endParaRPr lang="de-DE"/>
          </a:p>
        </p:txBody>
      </p:sp>
    </p:spTree>
    <p:extLst>
      <p:ext uri="{BB962C8B-B14F-4D97-AF65-F5344CB8AC3E}">
        <p14:creationId xmlns:p14="http://schemas.microsoft.com/office/powerpoint/2010/main" val="16158915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Leer">
    <p:spTree>
      <p:nvGrpSpPr>
        <p:cNvPr id="1" name=""/>
        <p:cNvGrpSpPr/>
        <p:nvPr/>
      </p:nvGrpSpPr>
      <p:grpSpPr>
        <a:xfrm>
          <a:off x="0" y="0"/>
          <a:ext cx="0" cy="0"/>
          <a:chOff x="0" y="0"/>
          <a:chExt cx="0" cy="0"/>
        </a:xfrm>
      </p:grpSpPr>
      <p:sp>
        <p:nvSpPr>
          <p:cNvPr id="5" name="Titel 1"/>
          <p:cNvSpPr>
            <a:spLocks noGrp="1"/>
          </p:cNvSpPr>
          <p:nvPr>
            <p:ph type="ctrTitle"/>
          </p:nvPr>
        </p:nvSpPr>
        <p:spPr>
          <a:xfrm>
            <a:off x="492390" y="682032"/>
            <a:ext cx="11556271" cy="370705"/>
          </a:xfrm>
          <a:prstGeom prst="rect">
            <a:avLst/>
          </a:prstGeom>
        </p:spPr>
        <p:txBody>
          <a:bodyPr/>
          <a:lstStyle>
            <a:lvl1pPr algn="l">
              <a:defRPr sz="2000" b="1">
                <a:latin typeface="Arial" pitchFamily="34" charset="0"/>
                <a:cs typeface="Arial" pitchFamily="34" charset="0"/>
              </a:defRPr>
            </a:lvl1pPr>
          </a:lstStyle>
          <a:p>
            <a:r>
              <a:rPr lang="de-DE" smtClean="0"/>
              <a:t>Titelmasterformat durch Klicken bearbeiten</a:t>
            </a:r>
            <a:endParaRPr lang="de-DE" dirty="0"/>
          </a:p>
        </p:txBody>
      </p:sp>
      <p:sp>
        <p:nvSpPr>
          <p:cNvPr id="6" name="Untertitel 2"/>
          <p:cNvSpPr>
            <a:spLocks noGrp="1"/>
          </p:cNvSpPr>
          <p:nvPr>
            <p:ph type="subTitle" idx="1"/>
          </p:nvPr>
        </p:nvSpPr>
        <p:spPr>
          <a:xfrm>
            <a:off x="497416" y="1268760"/>
            <a:ext cx="11071192" cy="1752600"/>
          </a:xfrm>
          <a:prstGeom prst="rect">
            <a:avLst/>
          </a:prstGeom>
        </p:spPr>
        <p:txBody>
          <a:bodyPr/>
          <a:lstStyle>
            <a:lvl1pPr marL="0" indent="0" algn="l">
              <a:buNone/>
              <a:defRPr sz="1600">
                <a:solidFill>
                  <a:schemeClr val="tx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dirty="0"/>
          </a:p>
        </p:txBody>
      </p:sp>
      <p:sp>
        <p:nvSpPr>
          <p:cNvPr id="7" name="Datumsplatzhalter 3"/>
          <p:cNvSpPr>
            <a:spLocks noGrp="1"/>
          </p:cNvSpPr>
          <p:nvPr>
            <p:ph type="dt" sz="half" idx="2"/>
          </p:nvPr>
        </p:nvSpPr>
        <p:spPr>
          <a:xfrm>
            <a:off x="7536160" y="6520260"/>
            <a:ext cx="1056117" cy="365125"/>
          </a:xfrm>
          <a:prstGeom prst="rect">
            <a:avLst/>
          </a:prstGeom>
        </p:spPr>
        <p:txBody>
          <a:bodyPr vert="horz" lIns="91440" tIns="45720" rIns="91440" bIns="45720" rtlCol="0" anchor="ctr"/>
          <a:lstStyle>
            <a:lvl1pPr algn="r">
              <a:defRPr sz="800">
                <a:solidFill>
                  <a:schemeClr val="bg1"/>
                </a:solidFill>
                <a:latin typeface="Arial" pitchFamily="34" charset="0"/>
                <a:cs typeface="Arial" pitchFamily="34" charset="0"/>
              </a:defRPr>
            </a:lvl1pPr>
          </a:lstStyle>
          <a:p>
            <a:fld id="{1823C510-8ABD-4A57-BACE-703EC44E3E5D}" type="datetimeFigureOut">
              <a:rPr lang="de-DE" smtClean="0"/>
              <a:t>14.06.2018</a:t>
            </a:fld>
            <a:endParaRPr lang="de-DE"/>
          </a:p>
        </p:txBody>
      </p:sp>
      <p:sp>
        <p:nvSpPr>
          <p:cNvPr id="8" name="Fußzeilenplatzhalter 4"/>
          <p:cNvSpPr>
            <a:spLocks noGrp="1"/>
          </p:cNvSpPr>
          <p:nvPr>
            <p:ph type="ftr" sz="quarter" idx="3"/>
          </p:nvPr>
        </p:nvSpPr>
        <p:spPr>
          <a:xfrm>
            <a:off x="8688288" y="6520260"/>
            <a:ext cx="2482485" cy="365125"/>
          </a:xfrm>
          <a:prstGeom prst="rect">
            <a:avLst/>
          </a:prstGeom>
        </p:spPr>
        <p:txBody>
          <a:bodyPr vert="horz" lIns="91440" tIns="45720" rIns="91440" bIns="45720" rtlCol="0" anchor="ctr"/>
          <a:lstStyle>
            <a:lvl1pPr algn="r">
              <a:defRPr sz="800">
                <a:solidFill>
                  <a:schemeClr val="bg1"/>
                </a:solidFill>
                <a:latin typeface="Arial" pitchFamily="34" charset="0"/>
                <a:cs typeface="Arial" pitchFamily="34" charset="0"/>
              </a:defRPr>
            </a:lvl1pPr>
          </a:lstStyle>
          <a:p>
            <a:endParaRPr lang="de-DE"/>
          </a:p>
        </p:txBody>
      </p:sp>
    </p:spTree>
    <p:extLst>
      <p:ext uri="{BB962C8B-B14F-4D97-AF65-F5344CB8AC3E}">
        <p14:creationId xmlns:p14="http://schemas.microsoft.com/office/powerpoint/2010/main" val="35374142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elfolie">
    <p:spTree>
      <p:nvGrpSpPr>
        <p:cNvPr id="1" name=""/>
        <p:cNvGrpSpPr/>
        <p:nvPr/>
      </p:nvGrpSpPr>
      <p:grpSpPr>
        <a:xfrm>
          <a:off x="0" y="0"/>
          <a:ext cx="0" cy="0"/>
          <a:chOff x="0" y="0"/>
          <a:chExt cx="0" cy="0"/>
        </a:xfrm>
      </p:grpSpPr>
      <p:sp>
        <p:nvSpPr>
          <p:cNvPr id="8" name="Untertitel 2"/>
          <p:cNvSpPr>
            <a:spLocks noGrp="1"/>
          </p:cNvSpPr>
          <p:nvPr>
            <p:ph type="subTitle" idx="1"/>
          </p:nvPr>
        </p:nvSpPr>
        <p:spPr>
          <a:xfrm>
            <a:off x="499005" y="4930776"/>
            <a:ext cx="10973592" cy="370433"/>
          </a:xfrm>
          <a:prstGeom prst="rect">
            <a:avLst/>
          </a:prstGeom>
        </p:spPr>
        <p:txBody>
          <a:bodyPr/>
          <a:lstStyle>
            <a:lvl1pPr marL="0" indent="0" algn="l">
              <a:buNone/>
              <a:defRPr sz="2000" b="1">
                <a:solidFill>
                  <a:schemeClr val="tx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dirty="0"/>
          </a:p>
        </p:txBody>
      </p:sp>
      <p:sp>
        <p:nvSpPr>
          <p:cNvPr id="7" name="Datumsplatzhalter 3"/>
          <p:cNvSpPr>
            <a:spLocks noGrp="1"/>
          </p:cNvSpPr>
          <p:nvPr>
            <p:ph type="dt" sz="half" idx="2"/>
          </p:nvPr>
        </p:nvSpPr>
        <p:spPr>
          <a:xfrm>
            <a:off x="7536160" y="6520260"/>
            <a:ext cx="1056117" cy="365125"/>
          </a:xfrm>
          <a:prstGeom prst="rect">
            <a:avLst/>
          </a:prstGeom>
        </p:spPr>
        <p:txBody>
          <a:bodyPr vert="horz" lIns="91440" tIns="45720" rIns="91440" bIns="45720" rtlCol="0" anchor="ctr"/>
          <a:lstStyle>
            <a:lvl1pPr algn="r">
              <a:defRPr sz="800">
                <a:solidFill>
                  <a:schemeClr val="bg1"/>
                </a:solidFill>
                <a:latin typeface="Arial" pitchFamily="34" charset="0"/>
                <a:cs typeface="Arial" pitchFamily="34" charset="0"/>
              </a:defRPr>
            </a:lvl1pPr>
          </a:lstStyle>
          <a:p>
            <a:fld id="{1823C510-8ABD-4A57-BACE-703EC44E3E5D}" type="datetimeFigureOut">
              <a:rPr lang="de-DE" smtClean="0"/>
              <a:t>14.06.2018</a:t>
            </a:fld>
            <a:endParaRPr lang="de-DE"/>
          </a:p>
        </p:txBody>
      </p:sp>
      <p:sp>
        <p:nvSpPr>
          <p:cNvPr id="9" name="Fußzeilenplatzhalter 4"/>
          <p:cNvSpPr>
            <a:spLocks noGrp="1"/>
          </p:cNvSpPr>
          <p:nvPr>
            <p:ph type="ftr" sz="quarter" idx="3"/>
          </p:nvPr>
        </p:nvSpPr>
        <p:spPr>
          <a:xfrm>
            <a:off x="8688288" y="6520260"/>
            <a:ext cx="2482485" cy="365125"/>
          </a:xfrm>
          <a:prstGeom prst="rect">
            <a:avLst/>
          </a:prstGeom>
        </p:spPr>
        <p:txBody>
          <a:bodyPr vert="horz" lIns="91440" tIns="45720" rIns="91440" bIns="45720" rtlCol="0" anchor="ctr"/>
          <a:lstStyle>
            <a:lvl1pPr algn="r">
              <a:defRPr sz="800">
                <a:solidFill>
                  <a:schemeClr val="bg1"/>
                </a:solidFill>
                <a:latin typeface="Arial" pitchFamily="34" charset="0"/>
                <a:cs typeface="Arial" pitchFamily="34" charset="0"/>
              </a:defRPr>
            </a:lvl1pPr>
          </a:lstStyle>
          <a:p>
            <a:endParaRPr lang="de-DE"/>
          </a:p>
        </p:txBody>
      </p:sp>
    </p:spTree>
    <p:extLst>
      <p:ext uri="{BB962C8B-B14F-4D97-AF65-F5344CB8AC3E}">
        <p14:creationId xmlns:p14="http://schemas.microsoft.com/office/powerpoint/2010/main" val="413099338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jpe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0.xml"/><Relationship Id="rId7" Type="http://schemas.openxmlformats.org/officeDocument/2006/relationships/slideLayout" Target="../slideLayouts/slideLayout14.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5" Type="http://schemas.openxmlformats.org/officeDocument/2006/relationships/slideLayout" Target="../slideLayouts/slideLayout12.xml"/><Relationship Id="rId10" Type="http://schemas.openxmlformats.org/officeDocument/2006/relationships/image" Target="../media/image2.jpeg"/><Relationship Id="rId4" Type="http://schemas.openxmlformats.org/officeDocument/2006/relationships/slideLayout" Target="../slideLayouts/slideLayout11.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Rechteck 7"/>
          <p:cNvSpPr/>
          <p:nvPr/>
        </p:nvSpPr>
        <p:spPr bwMode="auto">
          <a:xfrm>
            <a:off x="-12701" y="6546526"/>
            <a:ext cx="12204700" cy="324000"/>
          </a:xfrm>
          <a:prstGeom prst="rect">
            <a:avLst/>
          </a:prstGeom>
          <a:solidFill>
            <a:srgbClr val="1F549E"/>
          </a:solid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3600" b="0" i="0" u="none" strike="noStrike" cap="none" normalizeH="0" baseline="0" smtClean="0">
              <a:ln>
                <a:noFill/>
              </a:ln>
              <a:solidFill>
                <a:schemeClr val="tx1"/>
              </a:solidFill>
              <a:effectLst/>
              <a:latin typeface="Times New Roman" charset="0"/>
            </a:endParaRPr>
          </a:p>
        </p:txBody>
      </p:sp>
      <p:sp>
        <p:nvSpPr>
          <p:cNvPr id="9" name="Rechteck 8"/>
          <p:cNvSpPr/>
          <p:nvPr/>
        </p:nvSpPr>
        <p:spPr bwMode="auto">
          <a:xfrm>
            <a:off x="-529" y="0"/>
            <a:ext cx="12192000" cy="324000"/>
          </a:xfrm>
          <a:prstGeom prst="rect">
            <a:avLst/>
          </a:prstGeom>
          <a:solidFill>
            <a:srgbClr val="1F549E"/>
          </a:solid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3600" b="0" i="0" u="none" strike="noStrike" cap="none" normalizeH="0" baseline="0" smtClean="0">
              <a:ln>
                <a:noFill/>
              </a:ln>
              <a:solidFill>
                <a:schemeClr val="tx1"/>
              </a:solidFill>
              <a:effectLst/>
              <a:latin typeface="Times New Roman" charset="0"/>
            </a:endParaRPr>
          </a:p>
        </p:txBody>
      </p:sp>
      <p:sp>
        <p:nvSpPr>
          <p:cNvPr id="10" name="Abgerundetes Rechteck 9"/>
          <p:cNvSpPr/>
          <p:nvPr/>
        </p:nvSpPr>
        <p:spPr bwMode="auto">
          <a:xfrm>
            <a:off x="503718" y="6237312"/>
            <a:ext cx="5112229" cy="461689"/>
          </a:xfrm>
          <a:prstGeom prst="roundRect">
            <a:avLst/>
          </a:prstGeom>
          <a:solidFill>
            <a:schemeClr val="bg1"/>
          </a:solidFill>
          <a:ln w="317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3600" b="0" i="0" u="none" strike="noStrike" cap="none" normalizeH="0" baseline="0" smtClean="0">
              <a:ln>
                <a:noFill/>
              </a:ln>
              <a:solidFill>
                <a:schemeClr val="tx1"/>
              </a:solidFill>
              <a:effectLst/>
              <a:latin typeface="Times New Roman" charset="0"/>
            </a:endParaRPr>
          </a:p>
        </p:txBody>
      </p:sp>
      <p:pic>
        <p:nvPicPr>
          <p:cNvPr id="11" name="Picture 23" descr="BFW_Schoember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23392" y="6337193"/>
            <a:ext cx="2496277" cy="308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Grafik 11" descr="ARGE_Logo_4c.jpg"/>
          <p:cNvPicPr>
            <a:picLocks noChangeAspect="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3597235" y="6347420"/>
            <a:ext cx="1730680" cy="3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Datumsplatzhalter 3"/>
          <p:cNvSpPr>
            <a:spLocks noGrp="1"/>
          </p:cNvSpPr>
          <p:nvPr>
            <p:ph type="dt" sz="half" idx="2"/>
          </p:nvPr>
        </p:nvSpPr>
        <p:spPr>
          <a:xfrm>
            <a:off x="7536160" y="6520260"/>
            <a:ext cx="1056117" cy="365125"/>
          </a:xfrm>
          <a:prstGeom prst="rect">
            <a:avLst/>
          </a:prstGeom>
        </p:spPr>
        <p:txBody>
          <a:bodyPr vert="horz" lIns="91440" tIns="45720" rIns="91440" bIns="45720" rtlCol="0" anchor="ctr"/>
          <a:lstStyle>
            <a:lvl1pPr algn="r">
              <a:defRPr sz="800">
                <a:solidFill>
                  <a:schemeClr val="bg1"/>
                </a:solidFill>
                <a:latin typeface="Arial" pitchFamily="34" charset="0"/>
                <a:cs typeface="Arial" pitchFamily="34" charset="0"/>
              </a:defRPr>
            </a:lvl1pPr>
          </a:lstStyle>
          <a:p>
            <a:fld id="{1823C510-8ABD-4A57-BACE-703EC44E3E5D}" type="datetimeFigureOut">
              <a:rPr lang="de-DE" smtClean="0"/>
              <a:t>14.06.2018</a:t>
            </a:fld>
            <a:endParaRPr lang="de-DE"/>
          </a:p>
        </p:txBody>
      </p:sp>
      <p:sp>
        <p:nvSpPr>
          <p:cNvPr id="5" name="Fußzeilenplatzhalter 4"/>
          <p:cNvSpPr>
            <a:spLocks noGrp="1"/>
          </p:cNvSpPr>
          <p:nvPr>
            <p:ph type="ftr" sz="quarter" idx="3"/>
          </p:nvPr>
        </p:nvSpPr>
        <p:spPr>
          <a:xfrm>
            <a:off x="8688288" y="6520260"/>
            <a:ext cx="2482485" cy="365125"/>
          </a:xfrm>
          <a:prstGeom prst="rect">
            <a:avLst/>
          </a:prstGeom>
        </p:spPr>
        <p:txBody>
          <a:bodyPr vert="horz" lIns="91440" tIns="45720" rIns="91440" bIns="45720" rtlCol="0" anchor="ctr"/>
          <a:lstStyle>
            <a:lvl1pPr algn="r">
              <a:defRPr sz="800">
                <a:solidFill>
                  <a:schemeClr val="bg1"/>
                </a:solidFill>
                <a:latin typeface="Arial" pitchFamily="34" charset="0"/>
                <a:cs typeface="Arial" pitchFamily="34" charset="0"/>
              </a:defRPr>
            </a:lvl1pPr>
          </a:lstStyle>
          <a:p>
            <a:endParaRPr lang="de-DE"/>
          </a:p>
        </p:txBody>
      </p:sp>
      <p:sp>
        <p:nvSpPr>
          <p:cNvPr id="13" name="Foliennummernplatzhalter 4"/>
          <p:cNvSpPr txBox="1">
            <a:spLocks/>
          </p:cNvSpPr>
          <p:nvPr/>
        </p:nvSpPr>
        <p:spPr>
          <a:xfrm>
            <a:off x="11376587" y="6520260"/>
            <a:ext cx="576064" cy="365125"/>
          </a:xfrm>
          <a:prstGeom prst="rect">
            <a:avLst/>
          </a:prstGeom>
        </p:spPr>
        <p:txBody>
          <a:bodyPr vert="horz" lIns="91440" tIns="45720" rIns="91440" bIns="45720" rtlCol="0" anchor="ctr"/>
          <a:lstStyle>
            <a:defPPr>
              <a:defRPr lang="en-US"/>
            </a:defPPr>
            <a:lvl1pPr algn="r" rtl="0" fontAlgn="base">
              <a:spcBef>
                <a:spcPct val="0"/>
              </a:spcBef>
              <a:spcAft>
                <a:spcPct val="0"/>
              </a:spcAft>
              <a:defRPr sz="1200" kern="1200">
                <a:solidFill>
                  <a:schemeClr val="tx1">
                    <a:tint val="75000"/>
                  </a:schemeClr>
                </a:solidFill>
                <a:latin typeface="Times New Roman" pitchFamily="18" charset="0"/>
                <a:ea typeface="+mn-ea"/>
                <a:cs typeface="+mn-cs"/>
              </a:defRPr>
            </a:lvl1pPr>
            <a:lvl2pPr marL="457200" algn="l" rtl="0" fontAlgn="base">
              <a:spcBef>
                <a:spcPct val="0"/>
              </a:spcBef>
              <a:spcAft>
                <a:spcPct val="0"/>
              </a:spcAft>
              <a:defRPr sz="3600" kern="1200">
                <a:solidFill>
                  <a:schemeClr val="tx1"/>
                </a:solidFill>
                <a:latin typeface="Times New Roman" pitchFamily="18" charset="0"/>
                <a:ea typeface="+mn-ea"/>
                <a:cs typeface="+mn-cs"/>
              </a:defRPr>
            </a:lvl2pPr>
            <a:lvl3pPr marL="914400" algn="l" rtl="0" fontAlgn="base">
              <a:spcBef>
                <a:spcPct val="0"/>
              </a:spcBef>
              <a:spcAft>
                <a:spcPct val="0"/>
              </a:spcAft>
              <a:defRPr sz="3600" kern="1200">
                <a:solidFill>
                  <a:schemeClr val="tx1"/>
                </a:solidFill>
                <a:latin typeface="Times New Roman" pitchFamily="18" charset="0"/>
                <a:ea typeface="+mn-ea"/>
                <a:cs typeface="+mn-cs"/>
              </a:defRPr>
            </a:lvl3pPr>
            <a:lvl4pPr marL="1371600" algn="l" rtl="0" fontAlgn="base">
              <a:spcBef>
                <a:spcPct val="0"/>
              </a:spcBef>
              <a:spcAft>
                <a:spcPct val="0"/>
              </a:spcAft>
              <a:defRPr sz="3600" kern="1200">
                <a:solidFill>
                  <a:schemeClr val="tx1"/>
                </a:solidFill>
                <a:latin typeface="Times New Roman" pitchFamily="18" charset="0"/>
                <a:ea typeface="+mn-ea"/>
                <a:cs typeface="+mn-cs"/>
              </a:defRPr>
            </a:lvl4pPr>
            <a:lvl5pPr marL="1828800" algn="l" rtl="0" fontAlgn="base">
              <a:spcBef>
                <a:spcPct val="0"/>
              </a:spcBef>
              <a:spcAft>
                <a:spcPct val="0"/>
              </a:spcAft>
              <a:defRPr sz="3600" kern="1200">
                <a:solidFill>
                  <a:schemeClr val="tx1"/>
                </a:solidFill>
                <a:latin typeface="Times New Roman" pitchFamily="18" charset="0"/>
                <a:ea typeface="+mn-ea"/>
                <a:cs typeface="+mn-cs"/>
              </a:defRPr>
            </a:lvl5pPr>
            <a:lvl6pPr marL="2286000" algn="l" defTabSz="914400" rtl="0" eaLnBrk="1" latinLnBrk="0" hangingPunct="1">
              <a:defRPr sz="3600" kern="1200">
                <a:solidFill>
                  <a:schemeClr val="tx1"/>
                </a:solidFill>
                <a:latin typeface="Times New Roman" pitchFamily="18" charset="0"/>
                <a:ea typeface="+mn-ea"/>
                <a:cs typeface="+mn-cs"/>
              </a:defRPr>
            </a:lvl6pPr>
            <a:lvl7pPr marL="2743200" algn="l" defTabSz="914400" rtl="0" eaLnBrk="1" latinLnBrk="0" hangingPunct="1">
              <a:defRPr sz="3600" kern="1200">
                <a:solidFill>
                  <a:schemeClr val="tx1"/>
                </a:solidFill>
                <a:latin typeface="Times New Roman" pitchFamily="18" charset="0"/>
                <a:ea typeface="+mn-ea"/>
                <a:cs typeface="+mn-cs"/>
              </a:defRPr>
            </a:lvl7pPr>
            <a:lvl8pPr marL="3200400" algn="l" defTabSz="914400" rtl="0" eaLnBrk="1" latinLnBrk="0" hangingPunct="1">
              <a:defRPr sz="3600" kern="1200">
                <a:solidFill>
                  <a:schemeClr val="tx1"/>
                </a:solidFill>
                <a:latin typeface="Times New Roman" pitchFamily="18" charset="0"/>
                <a:ea typeface="+mn-ea"/>
                <a:cs typeface="+mn-cs"/>
              </a:defRPr>
            </a:lvl8pPr>
            <a:lvl9pPr marL="3657600" algn="l" defTabSz="914400" rtl="0" eaLnBrk="1" latinLnBrk="0" hangingPunct="1">
              <a:defRPr sz="3600" kern="1200">
                <a:solidFill>
                  <a:schemeClr val="tx1"/>
                </a:solidFill>
                <a:latin typeface="Times New Roman" pitchFamily="18" charset="0"/>
                <a:ea typeface="+mn-ea"/>
                <a:cs typeface="+mn-cs"/>
              </a:defRPr>
            </a:lvl9pPr>
          </a:lstStyle>
          <a:p>
            <a:fld id="{EB7EEE15-E4F2-4CA8-90E3-928F949CDC68}" type="slidenum">
              <a:rPr lang="de-DE" sz="800" smtClean="0">
                <a:solidFill>
                  <a:schemeClr val="bg1"/>
                </a:solidFill>
                <a:latin typeface="Arial" pitchFamily="34" charset="0"/>
                <a:cs typeface="Arial" pitchFamily="34" charset="0"/>
              </a:rPr>
              <a:pPr/>
              <a:t>‹Nr.›</a:t>
            </a:fld>
            <a:endParaRPr lang="de-DE" sz="800" dirty="0">
              <a:solidFill>
                <a:schemeClr val="bg1"/>
              </a:solidFill>
              <a:latin typeface="Arial" pitchFamily="34" charset="0"/>
              <a:cs typeface="Arial" pitchFamily="34" charset="0"/>
            </a:endParaRPr>
          </a:p>
        </p:txBody>
      </p:sp>
    </p:spTree>
    <p:extLst>
      <p:ext uri="{BB962C8B-B14F-4D97-AF65-F5344CB8AC3E}">
        <p14:creationId xmlns:p14="http://schemas.microsoft.com/office/powerpoint/2010/main" val="116652621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Rechteck 7"/>
          <p:cNvSpPr/>
          <p:nvPr/>
        </p:nvSpPr>
        <p:spPr bwMode="auto">
          <a:xfrm>
            <a:off x="-12701" y="6546526"/>
            <a:ext cx="12204700" cy="324000"/>
          </a:xfrm>
          <a:prstGeom prst="rect">
            <a:avLst/>
          </a:prstGeom>
          <a:solidFill>
            <a:srgbClr val="1F549E"/>
          </a:solid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3600" b="0" i="0" u="none" strike="noStrike" cap="none" normalizeH="0" baseline="0" smtClean="0">
              <a:ln>
                <a:noFill/>
              </a:ln>
              <a:solidFill>
                <a:schemeClr val="tx1"/>
              </a:solidFill>
              <a:effectLst/>
              <a:latin typeface="Times New Roman" charset="0"/>
            </a:endParaRPr>
          </a:p>
        </p:txBody>
      </p:sp>
      <p:sp>
        <p:nvSpPr>
          <p:cNvPr id="9" name="Rechteck 8"/>
          <p:cNvSpPr/>
          <p:nvPr/>
        </p:nvSpPr>
        <p:spPr bwMode="auto">
          <a:xfrm>
            <a:off x="-529" y="0"/>
            <a:ext cx="12192000" cy="324000"/>
          </a:xfrm>
          <a:prstGeom prst="rect">
            <a:avLst/>
          </a:prstGeom>
          <a:solidFill>
            <a:srgbClr val="1F549E"/>
          </a:solid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3600" b="0" i="0" u="none" strike="noStrike" cap="none" normalizeH="0" baseline="0" smtClean="0">
              <a:ln>
                <a:noFill/>
              </a:ln>
              <a:solidFill>
                <a:schemeClr val="tx1"/>
              </a:solidFill>
              <a:effectLst/>
              <a:latin typeface="Times New Roman" charset="0"/>
            </a:endParaRPr>
          </a:p>
        </p:txBody>
      </p:sp>
      <p:sp>
        <p:nvSpPr>
          <p:cNvPr id="10" name="Abgerundetes Rechteck 9"/>
          <p:cNvSpPr/>
          <p:nvPr/>
        </p:nvSpPr>
        <p:spPr bwMode="auto">
          <a:xfrm>
            <a:off x="503718" y="6237312"/>
            <a:ext cx="5112229" cy="461689"/>
          </a:xfrm>
          <a:prstGeom prst="roundRect">
            <a:avLst/>
          </a:prstGeom>
          <a:solidFill>
            <a:schemeClr val="bg1"/>
          </a:solidFill>
          <a:ln w="317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3600" b="0" i="0" u="none" strike="noStrike" cap="none" normalizeH="0" baseline="0" smtClean="0">
              <a:ln>
                <a:noFill/>
              </a:ln>
              <a:solidFill>
                <a:schemeClr val="tx1"/>
              </a:solidFill>
              <a:effectLst/>
              <a:latin typeface="Times New Roman" charset="0"/>
            </a:endParaRPr>
          </a:p>
        </p:txBody>
      </p:sp>
      <p:pic>
        <p:nvPicPr>
          <p:cNvPr id="11" name="Picture 23" descr="BFW_Schoember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23392" y="6337193"/>
            <a:ext cx="2496277" cy="308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Grafik 11" descr="ARGE_Logo_4c.jpg"/>
          <p:cNvPicPr>
            <a:picLocks noChangeAspect="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3597235" y="6347420"/>
            <a:ext cx="1730680" cy="3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Datumsplatzhalter 3"/>
          <p:cNvSpPr>
            <a:spLocks noGrp="1"/>
          </p:cNvSpPr>
          <p:nvPr>
            <p:ph type="dt" sz="half" idx="2"/>
          </p:nvPr>
        </p:nvSpPr>
        <p:spPr>
          <a:xfrm>
            <a:off x="7536160" y="6520260"/>
            <a:ext cx="1056117" cy="365125"/>
          </a:xfrm>
          <a:prstGeom prst="rect">
            <a:avLst/>
          </a:prstGeom>
        </p:spPr>
        <p:txBody>
          <a:bodyPr vert="horz" lIns="91440" tIns="45720" rIns="91440" bIns="45720" rtlCol="0" anchor="ctr"/>
          <a:lstStyle>
            <a:lvl1pPr algn="r">
              <a:defRPr sz="800">
                <a:solidFill>
                  <a:schemeClr val="bg1"/>
                </a:solidFill>
                <a:latin typeface="Arial" pitchFamily="34" charset="0"/>
                <a:cs typeface="Arial" pitchFamily="34" charset="0"/>
              </a:defRPr>
            </a:lvl1pPr>
          </a:lstStyle>
          <a:p>
            <a:fld id="{1823C510-8ABD-4A57-BACE-703EC44E3E5D}" type="datetimeFigureOut">
              <a:rPr lang="de-DE" smtClean="0"/>
              <a:t>14.06.2018</a:t>
            </a:fld>
            <a:endParaRPr lang="de-DE"/>
          </a:p>
        </p:txBody>
      </p:sp>
      <p:sp>
        <p:nvSpPr>
          <p:cNvPr id="5" name="Fußzeilenplatzhalter 4"/>
          <p:cNvSpPr>
            <a:spLocks noGrp="1"/>
          </p:cNvSpPr>
          <p:nvPr>
            <p:ph type="ftr" sz="quarter" idx="3"/>
          </p:nvPr>
        </p:nvSpPr>
        <p:spPr>
          <a:xfrm>
            <a:off x="8688288" y="6520260"/>
            <a:ext cx="2482485" cy="365125"/>
          </a:xfrm>
          <a:prstGeom prst="rect">
            <a:avLst/>
          </a:prstGeom>
        </p:spPr>
        <p:txBody>
          <a:bodyPr vert="horz" lIns="91440" tIns="45720" rIns="91440" bIns="45720" rtlCol="0" anchor="ctr"/>
          <a:lstStyle>
            <a:lvl1pPr algn="r">
              <a:defRPr sz="800">
                <a:solidFill>
                  <a:schemeClr val="bg1"/>
                </a:solidFill>
                <a:latin typeface="Arial" pitchFamily="34" charset="0"/>
                <a:cs typeface="Arial" pitchFamily="34" charset="0"/>
              </a:defRPr>
            </a:lvl1pPr>
          </a:lstStyle>
          <a:p>
            <a:endParaRPr lang="de-DE"/>
          </a:p>
        </p:txBody>
      </p:sp>
      <p:sp>
        <p:nvSpPr>
          <p:cNvPr id="13" name="Foliennummernplatzhalter 4"/>
          <p:cNvSpPr txBox="1">
            <a:spLocks/>
          </p:cNvSpPr>
          <p:nvPr/>
        </p:nvSpPr>
        <p:spPr>
          <a:xfrm>
            <a:off x="11376587" y="6520260"/>
            <a:ext cx="576064" cy="365125"/>
          </a:xfrm>
          <a:prstGeom prst="rect">
            <a:avLst/>
          </a:prstGeom>
        </p:spPr>
        <p:txBody>
          <a:bodyPr vert="horz" lIns="91440" tIns="45720" rIns="91440" bIns="45720" rtlCol="0" anchor="ctr"/>
          <a:lstStyle>
            <a:defPPr>
              <a:defRPr lang="en-US"/>
            </a:defPPr>
            <a:lvl1pPr algn="r" rtl="0" fontAlgn="base">
              <a:spcBef>
                <a:spcPct val="0"/>
              </a:spcBef>
              <a:spcAft>
                <a:spcPct val="0"/>
              </a:spcAft>
              <a:defRPr sz="1200" kern="1200">
                <a:solidFill>
                  <a:schemeClr val="tx1">
                    <a:tint val="75000"/>
                  </a:schemeClr>
                </a:solidFill>
                <a:latin typeface="Times New Roman" pitchFamily="18" charset="0"/>
                <a:ea typeface="+mn-ea"/>
                <a:cs typeface="+mn-cs"/>
              </a:defRPr>
            </a:lvl1pPr>
            <a:lvl2pPr marL="457200" algn="l" rtl="0" fontAlgn="base">
              <a:spcBef>
                <a:spcPct val="0"/>
              </a:spcBef>
              <a:spcAft>
                <a:spcPct val="0"/>
              </a:spcAft>
              <a:defRPr sz="3600" kern="1200">
                <a:solidFill>
                  <a:schemeClr val="tx1"/>
                </a:solidFill>
                <a:latin typeface="Times New Roman" pitchFamily="18" charset="0"/>
                <a:ea typeface="+mn-ea"/>
                <a:cs typeface="+mn-cs"/>
              </a:defRPr>
            </a:lvl2pPr>
            <a:lvl3pPr marL="914400" algn="l" rtl="0" fontAlgn="base">
              <a:spcBef>
                <a:spcPct val="0"/>
              </a:spcBef>
              <a:spcAft>
                <a:spcPct val="0"/>
              </a:spcAft>
              <a:defRPr sz="3600" kern="1200">
                <a:solidFill>
                  <a:schemeClr val="tx1"/>
                </a:solidFill>
                <a:latin typeface="Times New Roman" pitchFamily="18" charset="0"/>
                <a:ea typeface="+mn-ea"/>
                <a:cs typeface="+mn-cs"/>
              </a:defRPr>
            </a:lvl3pPr>
            <a:lvl4pPr marL="1371600" algn="l" rtl="0" fontAlgn="base">
              <a:spcBef>
                <a:spcPct val="0"/>
              </a:spcBef>
              <a:spcAft>
                <a:spcPct val="0"/>
              </a:spcAft>
              <a:defRPr sz="3600" kern="1200">
                <a:solidFill>
                  <a:schemeClr val="tx1"/>
                </a:solidFill>
                <a:latin typeface="Times New Roman" pitchFamily="18" charset="0"/>
                <a:ea typeface="+mn-ea"/>
                <a:cs typeface="+mn-cs"/>
              </a:defRPr>
            </a:lvl4pPr>
            <a:lvl5pPr marL="1828800" algn="l" rtl="0" fontAlgn="base">
              <a:spcBef>
                <a:spcPct val="0"/>
              </a:spcBef>
              <a:spcAft>
                <a:spcPct val="0"/>
              </a:spcAft>
              <a:defRPr sz="3600" kern="1200">
                <a:solidFill>
                  <a:schemeClr val="tx1"/>
                </a:solidFill>
                <a:latin typeface="Times New Roman" pitchFamily="18" charset="0"/>
                <a:ea typeface="+mn-ea"/>
                <a:cs typeface="+mn-cs"/>
              </a:defRPr>
            </a:lvl5pPr>
            <a:lvl6pPr marL="2286000" algn="l" defTabSz="914400" rtl="0" eaLnBrk="1" latinLnBrk="0" hangingPunct="1">
              <a:defRPr sz="3600" kern="1200">
                <a:solidFill>
                  <a:schemeClr val="tx1"/>
                </a:solidFill>
                <a:latin typeface="Times New Roman" pitchFamily="18" charset="0"/>
                <a:ea typeface="+mn-ea"/>
                <a:cs typeface="+mn-cs"/>
              </a:defRPr>
            </a:lvl6pPr>
            <a:lvl7pPr marL="2743200" algn="l" defTabSz="914400" rtl="0" eaLnBrk="1" latinLnBrk="0" hangingPunct="1">
              <a:defRPr sz="3600" kern="1200">
                <a:solidFill>
                  <a:schemeClr val="tx1"/>
                </a:solidFill>
                <a:latin typeface="Times New Roman" pitchFamily="18" charset="0"/>
                <a:ea typeface="+mn-ea"/>
                <a:cs typeface="+mn-cs"/>
              </a:defRPr>
            </a:lvl7pPr>
            <a:lvl8pPr marL="3200400" algn="l" defTabSz="914400" rtl="0" eaLnBrk="1" latinLnBrk="0" hangingPunct="1">
              <a:defRPr sz="3600" kern="1200">
                <a:solidFill>
                  <a:schemeClr val="tx1"/>
                </a:solidFill>
                <a:latin typeface="Times New Roman" pitchFamily="18" charset="0"/>
                <a:ea typeface="+mn-ea"/>
                <a:cs typeface="+mn-cs"/>
              </a:defRPr>
            </a:lvl8pPr>
            <a:lvl9pPr marL="3657600" algn="l" defTabSz="914400" rtl="0" eaLnBrk="1" latinLnBrk="0" hangingPunct="1">
              <a:defRPr sz="3600" kern="1200">
                <a:solidFill>
                  <a:schemeClr val="tx1"/>
                </a:solidFill>
                <a:latin typeface="Times New Roman" pitchFamily="18" charset="0"/>
                <a:ea typeface="+mn-ea"/>
                <a:cs typeface="+mn-cs"/>
              </a:defRPr>
            </a:lvl9pPr>
          </a:lstStyle>
          <a:p>
            <a:fld id="{EB7EEE15-E4F2-4CA8-90E3-928F949CDC68}" type="slidenum">
              <a:rPr lang="de-DE" sz="800" smtClean="0">
                <a:solidFill>
                  <a:schemeClr val="bg1"/>
                </a:solidFill>
                <a:latin typeface="Arial" pitchFamily="34" charset="0"/>
                <a:cs typeface="Arial" pitchFamily="34" charset="0"/>
              </a:rPr>
              <a:pPr/>
              <a:t>‹Nr.›</a:t>
            </a:fld>
            <a:endParaRPr lang="de-DE" sz="800" dirty="0">
              <a:solidFill>
                <a:schemeClr val="bg1"/>
              </a:solidFill>
              <a:latin typeface="Arial" pitchFamily="34" charset="0"/>
              <a:cs typeface="Arial" pitchFamily="34" charset="0"/>
            </a:endParaRPr>
          </a:p>
        </p:txBody>
      </p:sp>
    </p:spTree>
    <p:extLst>
      <p:ext uri="{BB962C8B-B14F-4D97-AF65-F5344CB8AC3E}">
        <p14:creationId xmlns:p14="http://schemas.microsoft.com/office/powerpoint/2010/main" val="362463639"/>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8" Type="http://schemas.openxmlformats.org/officeDocument/2006/relationships/image" Target="../media/image9.jp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image" Target="../media/image10.gif"/><Relationship Id="rId1" Type="http://schemas.openxmlformats.org/officeDocument/2006/relationships/slideLayout" Target="../slideLayouts/slideLayout3.xml"/><Relationship Id="rId4" Type="http://schemas.openxmlformats.org/officeDocument/2006/relationships/image" Target="../media/image12.gif"/></Relationships>
</file>

<file path=ppt/slides/_rels/slide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DE" dirty="0" smtClean="0"/>
              <a:t>Elektrotechnik / Elektronik</a:t>
            </a:r>
            <a:br>
              <a:rPr lang="de-DE" dirty="0" smtClean="0"/>
            </a:br>
            <a:r>
              <a:rPr lang="de-DE" dirty="0" smtClean="0"/>
              <a:t>Teil II – Stromerzeugung</a:t>
            </a:r>
            <a:endParaRPr lang="de-DE" dirty="0"/>
          </a:p>
        </p:txBody>
      </p:sp>
      <p:sp>
        <p:nvSpPr>
          <p:cNvPr id="3" name="Untertitel 2"/>
          <p:cNvSpPr>
            <a:spLocks noGrp="1"/>
          </p:cNvSpPr>
          <p:nvPr>
            <p:ph type="subTitle" idx="1"/>
          </p:nvPr>
        </p:nvSpPr>
        <p:spPr/>
        <p:txBody>
          <a:bodyPr/>
          <a:lstStyle/>
          <a:p>
            <a:r>
              <a:rPr lang="de-DE" dirty="0" smtClean="0"/>
              <a:t>Ingo Mörl</a:t>
            </a:r>
            <a:endParaRPr lang="de-DE" dirty="0"/>
          </a:p>
        </p:txBody>
      </p:sp>
    </p:spTree>
    <p:extLst>
      <p:ext uri="{BB962C8B-B14F-4D97-AF65-F5344CB8AC3E}">
        <p14:creationId xmlns:p14="http://schemas.microsoft.com/office/powerpoint/2010/main" val="17819355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Grafik 12"/>
          <p:cNvPicPr>
            <a:picLocks noChangeAspect="1"/>
          </p:cNvPicPr>
          <p:nvPr/>
        </p:nvPicPr>
        <p:blipFill>
          <a:blip r:embed="rId2"/>
          <a:stretch>
            <a:fillRect/>
          </a:stretch>
        </p:blipFill>
        <p:spPr>
          <a:xfrm>
            <a:off x="5833707" y="3096898"/>
            <a:ext cx="6391275" cy="1943100"/>
          </a:xfrm>
          <a:prstGeom prst="rect">
            <a:avLst/>
          </a:prstGeom>
        </p:spPr>
      </p:pic>
      <p:sp>
        <p:nvSpPr>
          <p:cNvPr id="2" name="Titel 1"/>
          <p:cNvSpPr>
            <a:spLocks noGrp="1"/>
          </p:cNvSpPr>
          <p:nvPr>
            <p:ph type="title"/>
          </p:nvPr>
        </p:nvSpPr>
        <p:spPr/>
        <p:txBody>
          <a:bodyPr/>
          <a:lstStyle/>
          <a:p>
            <a:r>
              <a:rPr lang="de-DE" dirty="0" smtClean="0"/>
              <a:t>Elektrostatische Aufladung</a:t>
            </a:r>
            <a:endParaRPr lang="de-DE" dirty="0"/>
          </a:p>
        </p:txBody>
      </p:sp>
      <p:sp>
        <p:nvSpPr>
          <p:cNvPr id="8" name="Textfeld 7"/>
          <p:cNvSpPr txBox="1"/>
          <p:nvPr/>
        </p:nvSpPr>
        <p:spPr>
          <a:xfrm>
            <a:off x="499797" y="1535502"/>
            <a:ext cx="4814075" cy="4801314"/>
          </a:xfrm>
          <a:prstGeom prst="rect">
            <a:avLst/>
          </a:prstGeom>
          <a:noFill/>
        </p:spPr>
        <p:txBody>
          <a:bodyPr wrap="square" rtlCol="0">
            <a:spAutoFit/>
          </a:bodyPr>
          <a:lstStyle/>
          <a:p>
            <a:pPr marL="285750" indent="-285750">
              <a:buFont typeface="Arial" panose="020B0604020202020204" pitchFamily="34" charset="0"/>
              <a:buChar char="•"/>
            </a:pPr>
            <a:r>
              <a:rPr lang="de-DE" dirty="0" smtClean="0"/>
              <a:t>zwei Atome kommen durch Reibung in Berührung</a:t>
            </a:r>
          </a:p>
          <a:p>
            <a:pPr marL="285750" indent="-285750">
              <a:buFont typeface="Arial" panose="020B0604020202020204" pitchFamily="34" charset="0"/>
              <a:buChar char="•"/>
            </a:pPr>
            <a:r>
              <a:rPr lang="de-DE" dirty="0" smtClean="0"/>
              <a:t>dann kann es passieren, dass ein Elektron aus seiner Bahn gerissen wird und zum anderem Atom überwechselt. </a:t>
            </a:r>
            <a:r>
              <a:rPr lang="de-DE" dirty="0"/>
              <a:t>In einem solchen Fall springen die Elektronen vom Stoff mit der schwächeren Bindung zum Stoff mit der stärkeren Bindung</a:t>
            </a:r>
            <a:r>
              <a:rPr lang="de-DE" dirty="0" smtClean="0"/>
              <a:t>.</a:t>
            </a:r>
          </a:p>
          <a:p>
            <a:pPr marL="285750" indent="-285750">
              <a:buFont typeface="Arial" panose="020B0604020202020204" pitchFamily="34" charset="0"/>
              <a:buChar char="•"/>
            </a:pPr>
            <a:r>
              <a:rPr lang="de-DE" dirty="0"/>
              <a:t> Aufgrund dieses Überspringens von Elektronen verlieren die Stoffe ihre elektrische Neutralität, so dass sich statische Aufladung ansammelt. Der Stoff, der das Elektron eingefangen hat, ist nun negativ aufgeladen, während der Stoff, dem das Elektron abhanden gekommen ist, positiv aufgeladen ist.</a:t>
            </a:r>
            <a:endParaRPr lang="de-DE" dirty="0" smtClean="0"/>
          </a:p>
          <a:p>
            <a:pPr marL="285750" indent="-285750">
              <a:buFont typeface="Arial" panose="020B0604020202020204" pitchFamily="34" charset="0"/>
              <a:buChar char="•"/>
            </a:pPr>
            <a:endParaRPr lang="de-DE" dirty="0"/>
          </a:p>
        </p:txBody>
      </p:sp>
      <p:pic>
        <p:nvPicPr>
          <p:cNvPr id="10" name="Inhaltsplatzhalter 9"/>
          <p:cNvPicPr>
            <a:picLocks noGrp="1" noChangeAspect="1"/>
          </p:cNvPicPr>
          <p:nvPr>
            <p:ph idx="1"/>
          </p:nvPr>
        </p:nvPicPr>
        <p:blipFill>
          <a:blip r:embed="rId3"/>
          <a:stretch>
            <a:fillRect/>
          </a:stretch>
        </p:blipFill>
        <p:spPr>
          <a:xfrm>
            <a:off x="6124220" y="3292161"/>
            <a:ext cx="2895600" cy="1666875"/>
          </a:xfrm>
          <a:prstGeom prst="rect">
            <a:avLst/>
          </a:prstGeom>
        </p:spPr>
      </p:pic>
      <p:pic>
        <p:nvPicPr>
          <p:cNvPr id="12" name="Grafik 11"/>
          <p:cNvPicPr>
            <a:picLocks noChangeAspect="1"/>
          </p:cNvPicPr>
          <p:nvPr/>
        </p:nvPicPr>
        <p:blipFill>
          <a:blip r:embed="rId4"/>
          <a:stretch>
            <a:fillRect/>
          </a:stretch>
        </p:blipFill>
        <p:spPr>
          <a:xfrm>
            <a:off x="9019820" y="1400783"/>
            <a:ext cx="2790825" cy="1562100"/>
          </a:xfrm>
          <a:prstGeom prst="rect">
            <a:avLst/>
          </a:prstGeom>
        </p:spPr>
      </p:pic>
      <p:sp>
        <p:nvSpPr>
          <p:cNvPr id="14" name="Ellipse 13"/>
          <p:cNvSpPr/>
          <p:nvPr/>
        </p:nvSpPr>
        <p:spPr>
          <a:xfrm>
            <a:off x="8486898" y="3321655"/>
            <a:ext cx="1084892" cy="1107413"/>
          </a:xfrm>
          <a:prstGeom prst="ellipse">
            <a:avLst/>
          </a:prstGeom>
          <a:noFill/>
          <a:ln w="76200" cap="flat" cmpd="sng" algn="ctr">
            <a:solidFill>
              <a:srgbClr val="FF0000"/>
            </a:solidFill>
            <a:prstDash val="solid"/>
            <a:round/>
            <a:headEnd type="none" w="med" len="med"/>
            <a:tailEnd type="none" w="med" len="med"/>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a:schemeClr val="accent2"/>
          </a:fontRef>
        </p:style>
        <p:txBody>
          <a:bodyPr rtlCol="0" anchor="ctr"/>
          <a:lstStyle/>
          <a:p>
            <a:pPr algn="ctr"/>
            <a:endParaRPr lang="de-DE"/>
          </a:p>
        </p:txBody>
      </p:sp>
      <p:pic>
        <p:nvPicPr>
          <p:cNvPr id="20" name="Grafik 19"/>
          <p:cNvPicPr>
            <a:picLocks noChangeAspect="1"/>
          </p:cNvPicPr>
          <p:nvPr/>
        </p:nvPicPr>
        <p:blipFill>
          <a:blip r:embed="rId5"/>
          <a:stretch>
            <a:fillRect/>
          </a:stretch>
        </p:blipFill>
        <p:spPr>
          <a:xfrm>
            <a:off x="9120590" y="3481015"/>
            <a:ext cx="3038475" cy="2333625"/>
          </a:xfrm>
          <a:prstGeom prst="rect">
            <a:avLst/>
          </a:prstGeom>
        </p:spPr>
      </p:pic>
      <p:pic>
        <p:nvPicPr>
          <p:cNvPr id="21" name="Grafik 20"/>
          <p:cNvPicPr>
            <a:picLocks noChangeAspect="1"/>
          </p:cNvPicPr>
          <p:nvPr/>
        </p:nvPicPr>
        <p:blipFill>
          <a:blip r:embed="rId6"/>
          <a:stretch>
            <a:fillRect/>
          </a:stretch>
        </p:blipFill>
        <p:spPr>
          <a:xfrm>
            <a:off x="6124220" y="3347000"/>
            <a:ext cx="3067050" cy="2362200"/>
          </a:xfrm>
          <a:prstGeom prst="rect">
            <a:avLst/>
          </a:prstGeom>
        </p:spPr>
      </p:pic>
      <p:pic>
        <p:nvPicPr>
          <p:cNvPr id="22" name="Grafik 21"/>
          <p:cNvPicPr>
            <a:picLocks noChangeAspect="1"/>
          </p:cNvPicPr>
          <p:nvPr/>
        </p:nvPicPr>
        <p:blipFill>
          <a:blip r:embed="rId7"/>
          <a:stretch>
            <a:fillRect/>
          </a:stretch>
        </p:blipFill>
        <p:spPr>
          <a:xfrm>
            <a:off x="5378985" y="991874"/>
            <a:ext cx="2777686" cy="2635501"/>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3" name="Grafik 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279017" y="1038660"/>
            <a:ext cx="3713415" cy="2436928"/>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2316638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3.125E-6 4.44444E-6 L 0.00325 0.28425 " pathEditMode="relative" rAng="0" ptsTypes="AA">
                                      <p:cBhvr>
                                        <p:cTn id="6" dur="2000" fill="hold"/>
                                        <p:tgtEl>
                                          <p:spTgt spid="12"/>
                                        </p:tgtEl>
                                        <p:attrNameLst>
                                          <p:attrName>ppt_x</p:attrName>
                                          <p:attrName>ppt_y</p:attrName>
                                        </p:attrNameLst>
                                      </p:cBhvr>
                                      <p:rCtr x="156" y="14213"/>
                                    </p:animMotion>
                                  </p:childTnLst>
                                </p:cTn>
                              </p:par>
                            </p:childTnLst>
                          </p:cTn>
                        </p:par>
                        <p:par>
                          <p:cTn id="7" fill="hold">
                            <p:stCondLst>
                              <p:cond delay="2000"/>
                            </p:stCondLst>
                            <p:childTnLst>
                              <p:par>
                                <p:cTn id="8" presetID="1" presetClass="entr" presetSubtype="0" fill="hold" nodeType="afterEffect">
                                  <p:stCondLst>
                                    <p:cond delay="0"/>
                                  </p:stCondLst>
                                  <p:childTnLst>
                                    <p:set>
                                      <p:cBhvr>
                                        <p:cTn id="9" dur="1" fill="hold">
                                          <p:stCondLst>
                                            <p:cond delay="0"/>
                                          </p:stCondLst>
                                        </p:cTn>
                                        <p:tgtEl>
                                          <p:spTgt spid="13"/>
                                        </p:tgtEl>
                                        <p:attrNameLst>
                                          <p:attrName>style.visibility</p:attrName>
                                        </p:attrNameLst>
                                      </p:cBhvr>
                                      <p:to>
                                        <p:strVal val="visible"/>
                                      </p:to>
                                    </p:set>
                                  </p:childTnLst>
                                </p:cTn>
                              </p:par>
                            </p:childTnLst>
                          </p:cTn>
                        </p:par>
                        <p:par>
                          <p:cTn id="10" fill="hold">
                            <p:stCondLst>
                              <p:cond delay="2000"/>
                            </p:stCondLst>
                            <p:childTnLst>
                              <p:par>
                                <p:cTn id="11" presetID="1" presetClass="exit" presetSubtype="0" fill="hold" nodeType="afterEffect">
                                  <p:stCondLst>
                                    <p:cond delay="0"/>
                                  </p:stCondLst>
                                  <p:childTnLst>
                                    <p:set>
                                      <p:cBhvr>
                                        <p:cTn id="12" dur="1" fill="hold">
                                          <p:stCondLst>
                                            <p:cond delay="0"/>
                                          </p:stCondLst>
                                        </p:cTn>
                                        <p:tgtEl>
                                          <p:spTgt spid="12"/>
                                        </p:tgtEl>
                                        <p:attrNameLst>
                                          <p:attrName>style.visibility</p:attrName>
                                        </p:attrNameLst>
                                      </p:cBhvr>
                                      <p:to>
                                        <p:strVal val="hidden"/>
                                      </p:to>
                                    </p:set>
                                  </p:childTnLst>
                                </p:cTn>
                              </p:par>
                            </p:childTnLst>
                          </p:cTn>
                        </p:par>
                        <p:par>
                          <p:cTn id="13" fill="hold">
                            <p:stCondLst>
                              <p:cond delay="2000"/>
                            </p:stCondLst>
                            <p:childTnLst>
                              <p:par>
                                <p:cTn id="14" presetID="1" presetClass="exit" presetSubtype="0" fill="hold" nodeType="afterEffect">
                                  <p:stCondLst>
                                    <p:cond delay="0"/>
                                  </p:stCondLst>
                                  <p:childTnLst>
                                    <p:set>
                                      <p:cBhvr>
                                        <p:cTn id="15" dur="1" fill="hold">
                                          <p:stCondLst>
                                            <p:cond delay="0"/>
                                          </p:stCondLst>
                                        </p:cTn>
                                        <p:tgtEl>
                                          <p:spTgt spid="10"/>
                                        </p:tgtEl>
                                        <p:attrNameLst>
                                          <p:attrName>style.visibility</p:attrName>
                                        </p:attrNameLst>
                                      </p:cBhvr>
                                      <p:to>
                                        <p:strVal val="hidden"/>
                                      </p:to>
                                    </p:set>
                                  </p:childTnLst>
                                </p:cTn>
                              </p:par>
                            </p:childTnLst>
                          </p:cTn>
                        </p:par>
                        <p:par>
                          <p:cTn id="16" fill="hold">
                            <p:stCondLst>
                              <p:cond delay="2000"/>
                            </p:stCondLst>
                            <p:childTnLst>
                              <p:par>
                                <p:cTn id="17" presetID="1" presetClass="entr" presetSubtype="0" fill="hold" grpId="1" nodeType="after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26" presetClass="emph" presetSubtype="0" repeatCount="5000" fill="hold" grpId="2" nodeType="withEffect">
                                  <p:stCondLst>
                                    <p:cond delay="0"/>
                                  </p:stCondLst>
                                  <p:childTnLst>
                                    <p:animEffect transition="out" filter="fade">
                                      <p:cBhvr>
                                        <p:cTn id="20" dur="500" tmFilter="0, 0; .2, .5; .8, .5; 1, 0"/>
                                        <p:tgtEl>
                                          <p:spTgt spid="14"/>
                                        </p:tgtEl>
                                      </p:cBhvr>
                                    </p:animEffect>
                                    <p:animScale>
                                      <p:cBhvr>
                                        <p:cTn id="21" dur="250" autoRev="1" fill="hold"/>
                                        <p:tgtEl>
                                          <p:spTgt spid="14"/>
                                        </p:tgtEl>
                                      </p:cBhvr>
                                      <p:by x="105000" y="105000"/>
                                    </p:animScale>
                                  </p:childTnLst>
                                </p:cTn>
                              </p:par>
                            </p:childTnLst>
                          </p:cTn>
                        </p:par>
                        <p:par>
                          <p:cTn id="22" fill="hold">
                            <p:stCondLst>
                              <p:cond delay="4500"/>
                            </p:stCondLst>
                            <p:childTnLst>
                              <p:par>
                                <p:cTn id="23" presetID="42" presetClass="entr" presetSubtype="0" fill="hold" nodeType="afterEffect">
                                  <p:stCondLst>
                                    <p:cond delay="0"/>
                                  </p:stCondLst>
                                  <p:childTnLst>
                                    <p:set>
                                      <p:cBhvr>
                                        <p:cTn id="24" dur="1" fill="hold">
                                          <p:stCondLst>
                                            <p:cond delay="0"/>
                                          </p:stCondLst>
                                        </p:cTn>
                                        <p:tgtEl>
                                          <p:spTgt spid="8">
                                            <p:txEl>
                                              <p:pRg st="1" end="1"/>
                                            </p:txEl>
                                          </p:spTgt>
                                        </p:tgtEl>
                                        <p:attrNameLst>
                                          <p:attrName>style.visibility</p:attrName>
                                        </p:attrNameLst>
                                      </p:cBhvr>
                                      <p:to>
                                        <p:strVal val="visible"/>
                                      </p:to>
                                    </p:set>
                                    <p:animEffect transition="in" filter="fade">
                                      <p:cBhvr>
                                        <p:cTn id="25" dur="1000"/>
                                        <p:tgtEl>
                                          <p:spTgt spid="8">
                                            <p:txEl>
                                              <p:pRg st="1" end="1"/>
                                            </p:txEl>
                                          </p:spTgt>
                                        </p:tgtEl>
                                      </p:cBhvr>
                                    </p:animEffect>
                                    <p:anim calcmode="lin" valueType="num">
                                      <p:cBhvr>
                                        <p:cTn id="26" dur="10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27" dur="1000" fill="hold"/>
                                        <p:tgtEl>
                                          <p:spTgt spid="8">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1" presetClass="exit" presetSubtype="0" fill="hold" nodeType="clickEffect">
                                  <p:stCondLst>
                                    <p:cond delay="0"/>
                                  </p:stCondLst>
                                  <p:childTnLst>
                                    <p:set>
                                      <p:cBhvr>
                                        <p:cTn id="31" dur="1" fill="hold">
                                          <p:stCondLst>
                                            <p:cond delay="0"/>
                                          </p:stCondLst>
                                        </p:cTn>
                                        <p:tgtEl>
                                          <p:spTgt spid="13"/>
                                        </p:tgtEl>
                                        <p:attrNameLst>
                                          <p:attrName>style.visibility</p:attrName>
                                        </p:attrNameLst>
                                      </p:cBhvr>
                                      <p:to>
                                        <p:strVal val="hidden"/>
                                      </p:to>
                                    </p:set>
                                  </p:childTnLst>
                                </p:cTn>
                              </p:par>
                            </p:childTnLst>
                          </p:cTn>
                        </p:par>
                        <p:par>
                          <p:cTn id="32" fill="hold">
                            <p:stCondLst>
                              <p:cond delay="0"/>
                            </p:stCondLst>
                            <p:childTnLst>
                              <p:par>
                                <p:cTn id="33" presetID="1" presetClass="exit" presetSubtype="0" fill="hold" grpId="3" nodeType="afterEffect">
                                  <p:stCondLst>
                                    <p:cond delay="0"/>
                                  </p:stCondLst>
                                  <p:childTnLst>
                                    <p:set>
                                      <p:cBhvr>
                                        <p:cTn id="34" dur="1" fill="hold">
                                          <p:stCondLst>
                                            <p:cond delay="0"/>
                                          </p:stCondLst>
                                        </p:cTn>
                                        <p:tgtEl>
                                          <p:spTgt spid="14"/>
                                        </p:tgtEl>
                                        <p:attrNameLst>
                                          <p:attrName>style.visibility</p:attrName>
                                        </p:attrNameLst>
                                      </p:cBhvr>
                                      <p:to>
                                        <p:strVal val="hidden"/>
                                      </p:to>
                                    </p:set>
                                  </p:childTnLst>
                                </p:cTn>
                              </p:par>
                              <p:par>
                                <p:cTn id="35" presetID="10" presetClass="entr" presetSubtype="0" fill="hold" nodeType="with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fade">
                                      <p:cBhvr>
                                        <p:cTn id="37" dur="1000"/>
                                        <p:tgtEl>
                                          <p:spTgt spid="20"/>
                                        </p:tgtEl>
                                      </p:cBhvr>
                                    </p:animEffect>
                                  </p:childTnLst>
                                </p:cTn>
                              </p:par>
                              <p:par>
                                <p:cTn id="38" presetID="10" presetClass="entr" presetSubtype="0" fill="hold" nodeType="withEffect">
                                  <p:stCondLst>
                                    <p:cond delay="0"/>
                                  </p:stCondLst>
                                  <p:childTnLst>
                                    <p:set>
                                      <p:cBhvr>
                                        <p:cTn id="39" dur="1" fill="hold">
                                          <p:stCondLst>
                                            <p:cond delay="0"/>
                                          </p:stCondLst>
                                        </p:cTn>
                                        <p:tgtEl>
                                          <p:spTgt spid="21"/>
                                        </p:tgtEl>
                                        <p:attrNameLst>
                                          <p:attrName>style.visibility</p:attrName>
                                        </p:attrNameLst>
                                      </p:cBhvr>
                                      <p:to>
                                        <p:strVal val="visible"/>
                                      </p:to>
                                    </p:set>
                                    <p:animEffect transition="in" filter="fade">
                                      <p:cBhvr>
                                        <p:cTn id="40" dur="1000"/>
                                        <p:tgtEl>
                                          <p:spTgt spid="21"/>
                                        </p:tgtEl>
                                      </p:cBhvr>
                                    </p:animEffect>
                                  </p:childTnLst>
                                </p:cTn>
                              </p:par>
                            </p:childTnLst>
                          </p:cTn>
                        </p:par>
                        <p:par>
                          <p:cTn id="41" fill="hold">
                            <p:stCondLst>
                              <p:cond delay="2000"/>
                            </p:stCondLst>
                            <p:childTnLst>
                              <p:par>
                                <p:cTn id="42" presetID="42" presetClass="entr" presetSubtype="0" fill="hold" nodeType="afterEffect">
                                  <p:stCondLst>
                                    <p:cond delay="0"/>
                                  </p:stCondLst>
                                  <p:childTnLst>
                                    <p:set>
                                      <p:cBhvr>
                                        <p:cTn id="43" dur="1" fill="hold">
                                          <p:stCondLst>
                                            <p:cond delay="0"/>
                                          </p:stCondLst>
                                        </p:cTn>
                                        <p:tgtEl>
                                          <p:spTgt spid="8">
                                            <p:txEl>
                                              <p:pRg st="2" end="2"/>
                                            </p:txEl>
                                          </p:spTgt>
                                        </p:tgtEl>
                                        <p:attrNameLst>
                                          <p:attrName>style.visibility</p:attrName>
                                        </p:attrNameLst>
                                      </p:cBhvr>
                                      <p:to>
                                        <p:strVal val="visible"/>
                                      </p:to>
                                    </p:set>
                                    <p:animEffect transition="in" filter="fade">
                                      <p:cBhvr>
                                        <p:cTn id="44" dur="1000"/>
                                        <p:tgtEl>
                                          <p:spTgt spid="8">
                                            <p:txEl>
                                              <p:pRg st="2" end="2"/>
                                            </p:txEl>
                                          </p:spTgt>
                                        </p:tgtEl>
                                      </p:cBhvr>
                                    </p:animEffect>
                                    <p:anim calcmode="lin" valueType="num">
                                      <p:cBhvr>
                                        <p:cTn id="45" dur="10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46" dur="1000" fill="hold"/>
                                        <p:tgtEl>
                                          <p:spTgt spid="8">
                                            <p:txEl>
                                              <p:pRg st="2" end="2"/>
                                            </p:txEl>
                                          </p:spTgt>
                                        </p:tgtEl>
                                        <p:attrNameLst>
                                          <p:attrName>ppt_y</p:attrName>
                                        </p:attrNameLst>
                                      </p:cBhvr>
                                      <p:tavLst>
                                        <p:tav tm="0">
                                          <p:val>
                                            <p:strVal val="#ppt_y+.1"/>
                                          </p:val>
                                        </p:tav>
                                        <p:tav tm="100000">
                                          <p:val>
                                            <p:strVal val="#ppt_y"/>
                                          </p:val>
                                        </p:tav>
                                      </p:tavLst>
                                    </p:anim>
                                  </p:childTnLst>
                                </p:cTn>
                              </p:par>
                              <p:par>
                                <p:cTn id="47" presetID="42" presetClass="path" presetSubtype="0" accel="50000" decel="50000" fill="hold" nodeType="withEffect">
                                  <p:stCondLst>
                                    <p:cond delay="0"/>
                                  </p:stCondLst>
                                  <p:childTnLst>
                                    <p:animMotion origin="layout" path="M 3.75E-6 2.22222E-6 L 0.02825 0.10139 " pathEditMode="relative" rAng="0" ptsTypes="AA">
                                      <p:cBhvr>
                                        <p:cTn id="48" dur="2000" fill="hold"/>
                                        <p:tgtEl>
                                          <p:spTgt spid="20"/>
                                        </p:tgtEl>
                                        <p:attrNameLst>
                                          <p:attrName>ppt_x</p:attrName>
                                          <p:attrName>ppt_y</p:attrName>
                                        </p:attrNameLst>
                                      </p:cBhvr>
                                      <p:rCtr x="1406" y="5069"/>
                                    </p:animMotion>
                                  </p:childTnLst>
                                </p:cTn>
                              </p:par>
                              <p:par>
                                <p:cTn id="49" presetID="42" presetClass="path" presetSubtype="0" accel="50000" decel="50000" fill="hold" nodeType="withEffect">
                                  <p:stCondLst>
                                    <p:cond delay="0"/>
                                  </p:stCondLst>
                                  <p:childTnLst>
                                    <p:animMotion origin="layout" path="M 5E-6 4.81481E-6 L -0.03803 0.10324 " pathEditMode="relative" rAng="0" ptsTypes="AA">
                                      <p:cBhvr>
                                        <p:cTn id="50" dur="2000" fill="hold"/>
                                        <p:tgtEl>
                                          <p:spTgt spid="21"/>
                                        </p:tgtEl>
                                        <p:attrNameLst>
                                          <p:attrName>ppt_x</p:attrName>
                                          <p:attrName>ppt_y</p:attrName>
                                        </p:attrNameLst>
                                      </p:cBhvr>
                                      <p:rCtr x="-1901" y="5162"/>
                                    </p:animMotion>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nodeType="clickEffect">
                                  <p:stCondLst>
                                    <p:cond delay="0"/>
                                  </p:stCondLst>
                                  <p:childTnLst>
                                    <p:set>
                                      <p:cBhvr>
                                        <p:cTn id="54" dur="1" fill="hold">
                                          <p:stCondLst>
                                            <p:cond delay="0"/>
                                          </p:stCondLst>
                                        </p:cTn>
                                        <p:tgtEl>
                                          <p:spTgt spid="22"/>
                                        </p:tgtEl>
                                        <p:attrNameLst>
                                          <p:attrName>style.visibility</p:attrName>
                                        </p:attrNameLst>
                                      </p:cBhvr>
                                      <p:to>
                                        <p:strVal val="visible"/>
                                      </p:to>
                                    </p:set>
                                    <p:animEffect transition="in" filter="fade">
                                      <p:cBhvr>
                                        <p:cTn id="55" dur="1000"/>
                                        <p:tgtEl>
                                          <p:spTgt spid="22"/>
                                        </p:tgtEl>
                                      </p:cBhvr>
                                    </p:animEffect>
                                    <p:anim calcmode="lin" valueType="num">
                                      <p:cBhvr>
                                        <p:cTn id="56" dur="1000" fill="hold"/>
                                        <p:tgtEl>
                                          <p:spTgt spid="22"/>
                                        </p:tgtEl>
                                        <p:attrNameLst>
                                          <p:attrName>ppt_x</p:attrName>
                                        </p:attrNameLst>
                                      </p:cBhvr>
                                      <p:tavLst>
                                        <p:tav tm="0">
                                          <p:val>
                                            <p:strVal val="#ppt_x"/>
                                          </p:val>
                                        </p:tav>
                                        <p:tav tm="100000">
                                          <p:val>
                                            <p:strVal val="#ppt_x"/>
                                          </p:val>
                                        </p:tav>
                                      </p:tavLst>
                                    </p:anim>
                                    <p:anim calcmode="lin" valueType="num">
                                      <p:cBhvr>
                                        <p:cTn id="57" dur="1000" fill="hold"/>
                                        <p:tgtEl>
                                          <p:spTgt spid="22"/>
                                        </p:tgtEl>
                                        <p:attrNameLst>
                                          <p:attrName>ppt_y</p:attrName>
                                        </p:attrNameLst>
                                      </p:cBhvr>
                                      <p:tavLst>
                                        <p:tav tm="0">
                                          <p:val>
                                            <p:strVal val="#ppt_y+.1"/>
                                          </p:val>
                                        </p:tav>
                                        <p:tav tm="100000">
                                          <p:val>
                                            <p:strVal val="#ppt_y"/>
                                          </p:val>
                                        </p:tav>
                                      </p:tavLst>
                                    </p:anim>
                                  </p:childTnLst>
                                </p:cTn>
                              </p:par>
                              <p:par>
                                <p:cTn id="58" presetID="42" presetClass="entr" presetSubtype="0" fill="hold" nodeType="withEffect">
                                  <p:stCondLst>
                                    <p:cond delay="0"/>
                                  </p:stCondLst>
                                  <p:childTnLst>
                                    <p:set>
                                      <p:cBhvr>
                                        <p:cTn id="59" dur="1" fill="hold">
                                          <p:stCondLst>
                                            <p:cond delay="0"/>
                                          </p:stCondLst>
                                        </p:cTn>
                                        <p:tgtEl>
                                          <p:spTgt spid="3"/>
                                        </p:tgtEl>
                                        <p:attrNameLst>
                                          <p:attrName>style.visibility</p:attrName>
                                        </p:attrNameLst>
                                      </p:cBhvr>
                                      <p:to>
                                        <p:strVal val="visible"/>
                                      </p:to>
                                    </p:set>
                                    <p:animEffect transition="in" filter="fade">
                                      <p:cBhvr>
                                        <p:cTn id="60" dur="1000"/>
                                        <p:tgtEl>
                                          <p:spTgt spid="3"/>
                                        </p:tgtEl>
                                      </p:cBhvr>
                                    </p:animEffect>
                                    <p:anim calcmode="lin" valueType="num">
                                      <p:cBhvr>
                                        <p:cTn id="61" dur="1000" fill="hold"/>
                                        <p:tgtEl>
                                          <p:spTgt spid="3"/>
                                        </p:tgtEl>
                                        <p:attrNameLst>
                                          <p:attrName>ppt_x</p:attrName>
                                        </p:attrNameLst>
                                      </p:cBhvr>
                                      <p:tavLst>
                                        <p:tav tm="0">
                                          <p:val>
                                            <p:strVal val="#ppt_x"/>
                                          </p:val>
                                        </p:tav>
                                        <p:tav tm="100000">
                                          <p:val>
                                            <p:strVal val="#ppt_x"/>
                                          </p:val>
                                        </p:tav>
                                      </p:tavLst>
                                    </p:anim>
                                    <p:anim calcmode="lin" valueType="num">
                                      <p:cBhvr>
                                        <p:cTn id="62"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1" animBg="1"/>
      <p:bldP spid="14" grpId="2" animBg="1"/>
      <p:bldP spid="14" grpId="3"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1" name="Gewinkelter Verbinder 40"/>
          <p:cNvCxnSpPr>
            <a:stCxn id="7" idx="0"/>
            <a:endCxn id="8" idx="0"/>
          </p:cNvCxnSpPr>
          <p:nvPr/>
        </p:nvCxnSpPr>
        <p:spPr>
          <a:xfrm rot="16200000" flipH="1">
            <a:off x="7901823" y="189688"/>
            <a:ext cx="22922" cy="2985136"/>
          </a:xfrm>
          <a:prstGeom prst="bentConnector3">
            <a:avLst>
              <a:gd name="adj1" fmla="val -2825670"/>
            </a:avLst>
          </a:prstGeom>
          <a:ln w="76200"/>
        </p:spPr>
        <p:style>
          <a:lnRef idx="3">
            <a:schemeClr val="accent6"/>
          </a:lnRef>
          <a:fillRef idx="0">
            <a:schemeClr val="accent6"/>
          </a:fillRef>
          <a:effectRef idx="2">
            <a:schemeClr val="accent6"/>
          </a:effectRef>
          <a:fontRef idx="minor">
            <a:schemeClr val="tx1"/>
          </a:fontRef>
        </p:style>
      </p:cxnSp>
      <p:sp>
        <p:nvSpPr>
          <p:cNvPr id="2" name="Titel 1"/>
          <p:cNvSpPr>
            <a:spLocks noGrp="1"/>
          </p:cNvSpPr>
          <p:nvPr>
            <p:ph type="title"/>
          </p:nvPr>
        </p:nvSpPr>
        <p:spPr/>
        <p:txBody>
          <a:bodyPr/>
          <a:lstStyle/>
          <a:p>
            <a:r>
              <a:rPr lang="de-DE" dirty="0" smtClean="0"/>
              <a:t>Galvanische Zelle</a:t>
            </a:r>
            <a:endParaRPr lang="de-DE" dirty="0"/>
          </a:p>
        </p:txBody>
      </p:sp>
      <p:sp>
        <p:nvSpPr>
          <p:cNvPr id="3" name="Inhaltsplatzhalter 2"/>
          <p:cNvSpPr>
            <a:spLocks noGrp="1"/>
          </p:cNvSpPr>
          <p:nvPr>
            <p:ph idx="1"/>
          </p:nvPr>
        </p:nvSpPr>
        <p:spPr>
          <a:xfrm>
            <a:off x="497417" y="1380009"/>
            <a:ext cx="4029382" cy="4525963"/>
          </a:xfrm>
        </p:spPr>
        <p:txBody>
          <a:bodyPr/>
          <a:lstStyle/>
          <a:p>
            <a:r>
              <a:rPr lang="de-DE" sz="1600" dirty="0" smtClean="0"/>
              <a:t>Metalle neigen in leicht sauren Lösungen dazu, Ionen abzustoßen</a:t>
            </a:r>
          </a:p>
          <a:p>
            <a:r>
              <a:rPr lang="de-DE" sz="1600" dirty="0" smtClean="0"/>
              <a:t>Zurück bleiben gelöste positiv Metallionen und Elektronen im Metall</a:t>
            </a:r>
          </a:p>
          <a:p>
            <a:r>
              <a:rPr lang="de-DE" sz="1600" dirty="0" smtClean="0"/>
              <a:t>Bis sich ein Gleichgewicht einstellt</a:t>
            </a:r>
          </a:p>
          <a:p>
            <a:r>
              <a:rPr lang="de-DE" sz="1600" dirty="0" smtClean="0"/>
              <a:t>Die Menge, der sich sammelnden Elektronen ist bei jedem Metall unterschiedlich</a:t>
            </a:r>
          </a:p>
          <a:p>
            <a:r>
              <a:rPr lang="de-DE" sz="1600" dirty="0" smtClean="0"/>
              <a:t>Verbindet man zwei unterschiedliche Metalle, findet ein </a:t>
            </a:r>
            <a:r>
              <a:rPr lang="de-DE" sz="1600" dirty="0"/>
              <a:t>L</a:t>
            </a:r>
            <a:r>
              <a:rPr lang="de-DE" sz="1600" dirty="0" smtClean="0"/>
              <a:t>adungsausgleich statt</a:t>
            </a:r>
          </a:p>
          <a:p>
            <a:r>
              <a:rPr lang="de-DE" sz="1600" dirty="0" smtClean="0"/>
              <a:t>Im höherwertigen Metall entsteht dann ein negativer Ladungsüberschuss, der die Metall-Ionen bindet, während die niederwertigen Metall-Ionen zu Salzen werden</a:t>
            </a:r>
          </a:p>
          <a:p>
            <a:pPr marL="0" indent="0" algn="ctr">
              <a:buNone/>
            </a:pPr>
            <a:r>
              <a:rPr lang="de-DE" sz="1600" dirty="0" smtClean="0">
                <a:solidFill>
                  <a:srgbClr val="FF0000"/>
                </a:solidFill>
              </a:rPr>
              <a:t>DAS UNEDLERE METALL WIRD ABGEBAUT</a:t>
            </a:r>
          </a:p>
          <a:p>
            <a:endParaRPr lang="de-DE" sz="1600" dirty="0" smtClean="0"/>
          </a:p>
          <a:p>
            <a:endParaRPr lang="de-DE" sz="1600" dirty="0" smtClean="0"/>
          </a:p>
        </p:txBody>
      </p:sp>
      <p:sp>
        <p:nvSpPr>
          <p:cNvPr id="4" name="Abgerundetes Rechteck 3"/>
          <p:cNvSpPr/>
          <p:nvPr/>
        </p:nvSpPr>
        <p:spPr>
          <a:xfrm>
            <a:off x="4803023" y="2237955"/>
            <a:ext cx="3067397" cy="39485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t> </a:t>
            </a:r>
            <a:endParaRPr lang="de-DE" dirty="0"/>
          </a:p>
        </p:txBody>
      </p:sp>
      <p:sp>
        <p:nvSpPr>
          <p:cNvPr id="5" name="Abgerundetes Rechteck 4"/>
          <p:cNvSpPr/>
          <p:nvPr/>
        </p:nvSpPr>
        <p:spPr>
          <a:xfrm>
            <a:off x="7872153" y="2211185"/>
            <a:ext cx="3067397" cy="39485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Rechteck 6"/>
          <p:cNvSpPr/>
          <p:nvPr/>
        </p:nvSpPr>
        <p:spPr>
          <a:xfrm>
            <a:off x="6050799" y="1670795"/>
            <a:ext cx="739833" cy="3944390"/>
          </a:xfrm>
          <a:prstGeom prst="rect">
            <a:avLst/>
          </a:prstGeom>
          <a:solidFill>
            <a:schemeClr val="tx1">
              <a:lumMod val="50000"/>
              <a:lumOff val="50000"/>
            </a:schemeClr>
          </a:solidFill>
        </p:spPr>
        <p:style>
          <a:lnRef idx="0">
            <a:schemeClr val="accent5"/>
          </a:lnRef>
          <a:fillRef idx="3">
            <a:schemeClr val="accent5"/>
          </a:fillRef>
          <a:effectRef idx="3">
            <a:schemeClr val="accent5"/>
          </a:effectRef>
          <a:fontRef idx="minor">
            <a:schemeClr val="lt1"/>
          </a:fontRef>
        </p:style>
        <p:txBody>
          <a:bodyPr rtlCol="0" anchor="ctr"/>
          <a:lstStyle/>
          <a:p>
            <a:pPr algn="ctr"/>
            <a:r>
              <a:rPr lang="de-DE" dirty="0" err="1" smtClean="0"/>
              <a:t>Zn</a:t>
            </a:r>
            <a:endParaRPr lang="de-DE" dirty="0"/>
          </a:p>
        </p:txBody>
      </p:sp>
      <p:sp>
        <p:nvSpPr>
          <p:cNvPr id="8" name="Rechteck 7"/>
          <p:cNvSpPr/>
          <p:nvPr/>
        </p:nvSpPr>
        <p:spPr>
          <a:xfrm>
            <a:off x="9035935" y="1693717"/>
            <a:ext cx="739833" cy="3944390"/>
          </a:xfrm>
          <a:prstGeom prst="rect">
            <a:avLst/>
          </a:prstGeom>
          <a:solidFill>
            <a:schemeClr val="accent6">
              <a:lumMod val="75000"/>
            </a:schemeClr>
          </a:solidFill>
        </p:spPr>
        <p:style>
          <a:lnRef idx="0">
            <a:schemeClr val="accent5"/>
          </a:lnRef>
          <a:fillRef idx="3">
            <a:schemeClr val="accent5"/>
          </a:fillRef>
          <a:effectRef idx="3">
            <a:schemeClr val="accent5"/>
          </a:effectRef>
          <a:fontRef idx="minor">
            <a:schemeClr val="lt1"/>
          </a:fontRef>
        </p:style>
        <p:txBody>
          <a:bodyPr rtlCol="0" anchor="ctr"/>
          <a:lstStyle/>
          <a:p>
            <a:pPr algn="ctr"/>
            <a:r>
              <a:rPr lang="de-DE" dirty="0" err="1" smtClean="0"/>
              <a:t>Cu</a:t>
            </a:r>
            <a:endParaRPr lang="de-DE" dirty="0"/>
          </a:p>
        </p:txBody>
      </p:sp>
      <p:sp>
        <p:nvSpPr>
          <p:cNvPr id="9" name="so8"/>
          <p:cNvSpPr/>
          <p:nvPr/>
        </p:nvSpPr>
        <p:spPr>
          <a:xfrm>
            <a:off x="10221884" y="4548446"/>
            <a:ext cx="448887" cy="440575"/>
          </a:xfrm>
          <a:prstGeom prst="ellipse">
            <a:avLst/>
          </a:prstGeom>
          <a:solidFill>
            <a:srgbClr val="92D050"/>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de-DE" sz="800" dirty="0" smtClean="0"/>
              <a:t>SO4-</a:t>
            </a:r>
            <a:endParaRPr lang="de-DE" sz="800" dirty="0"/>
          </a:p>
        </p:txBody>
      </p:sp>
      <p:sp>
        <p:nvSpPr>
          <p:cNvPr id="10" name="so7"/>
          <p:cNvSpPr/>
          <p:nvPr/>
        </p:nvSpPr>
        <p:spPr>
          <a:xfrm>
            <a:off x="5124796" y="2809007"/>
            <a:ext cx="448887" cy="440575"/>
          </a:xfrm>
          <a:prstGeom prst="ellipse">
            <a:avLst/>
          </a:prstGeom>
          <a:solidFill>
            <a:srgbClr val="92D050"/>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de-DE" sz="800" dirty="0" smtClean="0"/>
              <a:t>SO4-</a:t>
            </a:r>
            <a:endParaRPr lang="de-DE" sz="800" dirty="0"/>
          </a:p>
        </p:txBody>
      </p:sp>
      <p:sp>
        <p:nvSpPr>
          <p:cNvPr id="11" name="so6"/>
          <p:cNvSpPr/>
          <p:nvPr/>
        </p:nvSpPr>
        <p:spPr>
          <a:xfrm>
            <a:off x="7157259" y="4427218"/>
            <a:ext cx="448887" cy="440575"/>
          </a:xfrm>
          <a:prstGeom prst="ellipse">
            <a:avLst/>
          </a:prstGeom>
          <a:solidFill>
            <a:srgbClr val="92D050"/>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de-DE" sz="800" dirty="0" smtClean="0"/>
              <a:t>SO4-</a:t>
            </a:r>
            <a:endParaRPr lang="de-DE" sz="800" dirty="0"/>
          </a:p>
        </p:txBody>
      </p:sp>
      <p:sp>
        <p:nvSpPr>
          <p:cNvPr id="12" name="so5"/>
          <p:cNvSpPr/>
          <p:nvPr/>
        </p:nvSpPr>
        <p:spPr>
          <a:xfrm>
            <a:off x="10224655" y="2696787"/>
            <a:ext cx="448887" cy="440575"/>
          </a:xfrm>
          <a:prstGeom prst="ellipse">
            <a:avLst/>
          </a:prstGeom>
          <a:solidFill>
            <a:srgbClr val="92D050"/>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de-DE" sz="800" dirty="0" smtClean="0"/>
              <a:t>SO4-</a:t>
            </a:r>
            <a:endParaRPr lang="de-DE" sz="800" dirty="0"/>
          </a:p>
        </p:txBody>
      </p:sp>
      <p:sp>
        <p:nvSpPr>
          <p:cNvPr id="13" name="so4"/>
          <p:cNvSpPr/>
          <p:nvPr/>
        </p:nvSpPr>
        <p:spPr>
          <a:xfrm>
            <a:off x="5238404" y="4989021"/>
            <a:ext cx="448887" cy="440575"/>
          </a:xfrm>
          <a:prstGeom prst="ellipse">
            <a:avLst/>
          </a:prstGeom>
          <a:solidFill>
            <a:srgbClr val="92D050"/>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de-DE" sz="800" dirty="0" smtClean="0"/>
              <a:t>SO4-</a:t>
            </a:r>
            <a:endParaRPr lang="de-DE" sz="800" dirty="0"/>
          </a:p>
        </p:txBody>
      </p:sp>
      <p:sp>
        <p:nvSpPr>
          <p:cNvPr id="14" name="so3"/>
          <p:cNvSpPr/>
          <p:nvPr/>
        </p:nvSpPr>
        <p:spPr>
          <a:xfrm>
            <a:off x="7037676" y="2791079"/>
            <a:ext cx="448887" cy="440575"/>
          </a:xfrm>
          <a:prstGeom prst="ellipse">
            <a:avLst/>
          </a:prstGeom>
          <a:solidFill>
            <a:srgbClr val="92D050"/>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de-DE" sz="800" dirty="0" smtClean="0"/>
              <a:t>SO4-</a:t>
            </a:r>
            <a:endParaRPr lang="de-DE" sz="800" dirty="0"/>
          </a:p>
        </p:txBody>
      </p:sp>
      <p:sp>
        <p:nvSpPr>
          <p:cNvPr id="15" name="so2"/>
          <p:cNvSpPr/>
          <p:nvPr/>
        </p:nvSpPr>
        <p:spPr>
          <a:xfrm>
            <a:off x="8404167" y="4800599"/>
            <a:ext cx="448887" cy="440575"/>
          </a:xfrm>
          <a:prstGeom prst="ellipse">
            <a:avLst/>
          </a:prstGeom>
          <a:solidFill>
            <a:srgbClr val="92D050"/>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de-DE" sz="800" dirty="0" smtClean="0"/>
              <a:t>SO4-</a:t>
            </a:r>
            <a:endParaRPr lang="de-DE" sz="800" dirty="0"/>
          </a:p>
        </p:txBody>
      </p:sp>
      <p:sp>
        <p:nvSpPr>
          <p:cNvPr id="16" name="so1"/>
          <p:cNvSpPr/>
          <p:nvPr/>
        </p:nvSpPr>
        <p:spPr>
          <a:xfrm>
            <a:off x="8079971" y="3225337"/>
            <a:ext cx="448887" cy="440575"/>
          </a:xfrm>
          <a:prstGeom prst="ellipse">
            <a:avLst/>
          </a:prstGeom>
          <a:solidFill>
            <a:srgbClr val="92D050"/>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de-DE" sz="800" dirty="0" smtClean="0"/>
              <a:t>SO4-</a:t>
            </a:r>
            <a:endParaRPr lang="de-DE" sz="800" dirty="0"/>
          </a:p>
        </p:txBody>
      </p:sp>
      <p:sp>
        <p:nvSpPr>
          <p:cNvPr id="17" name="Zn1"/>
          <p:cNvSpPr/>
          <p:nvPr/>
        </p:nvSpPr>
        <p:spPr>
          <a:xfrm>
            <a:off x="6789074" y="3642990"/>
            <a:ext cx="448887" cy="440575"/>
          </a:xfrm>
          <a:prstGeom prst="ellipse">
            <a:avLst/>
          </a:prstGeom>
          <a:solidFill>
            <a:schemeClr val="tx1">
              <a:lumMod val="50000"/>
              <a:lumOff val="50000"/>
            </a:schemeClr>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de-DE" sz="1050" dirty="0" err="1" smtClean="0"/>
              <a:t>Zn</a:t>
            </a:r>
            <a:r>
              <a:rPr lang="de-DE" sz="1050" dirty="0" smtClean="0"/>
              <a:t>+</a:t>
            </a:r>
            <a:endParaRPr lang="de-DE" sz="1050" dirty="0"/>
          </a:p>
        </p:txBody>
      </p:sp>
      <p:sp>
        <p:nvSpPr>
          <p:cNvPr id="19" name="Cu1"/>
          <p:cNvSpPr/>
          <p:nvPr/>
        </p:nvSpPr>
        <p:spPr>
          <a:xfrm>
            <a:off x="9760528" y="3652056"/>
            <a:ext cx="448887" cy="440575"/>
          </a:xfrm>
          <a:prstGeom prst="ellipse">
            <a:avLst/>
          </a:prstGeom>
          <a:solidFill>
            <a:srgbClr val="F2750F"/>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de-DE" sz="900" dirty="0" err="1" smtClean="0"/>
              <a:t>Cu</a:t>
            </a:r>
            <a:endParaRPr lang="de-DE" sz="900" dirty="0" smtClean="0"/>
          </a:p>
          <a:p>
            <a:pPr algn="ctr"/>
            <a:r>
              <a:rPr lang="de-DE" sz="900" dirty="0" smtClean="0"/>
              <a:t>+</a:t>
            </a:r>
            <a:endParaRPr lang="de-DE" sz="900" dirty="0"/>
          </a:p>
        </p:txBody>
      </p:sp>
      <p:sp>
        <p:nvSpPr>
          <p:cNvPr id="20" name="El2"/>
          <p:cNvSpPr/>
          <p:nvPr/>
        </p:nvSpPr>
        <p:spPr>
          <a:xfrm>
            <a:off x="9482398" y="3742474"/>
            <a:ext cx="290254" cy="259737"/>
          </a:xfrm>
          <a:prstGeom prst="ellipse">
            <a:avLst/>
          </a:prstGeom>
          <a:solidFill>
            <a:schemeClr val="tx2">
              <a:lumMod val="60000"/>
              <a:lumOff val="40000"/>
            </a:schemeClr>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de-DE" sz="1050" dirty="0" smtClean="0"/>
              <a:t>-</a:t>
            </a:r>
          </a:p>
        </p:txBody>
      </p:sp>
      <p:sp>
        <p:nvSpPr>
          <p:cNvPr id="22" name="El1"/>
          <p:cNvSpPr/>
          <p:nvPr/>
        </p:nvSpPr>
        <p:spPr>
          <a:xfrm>
            <a:off x="6507827" y="3723079"/>
            <a:ext cx="281247" cy="279132"/>
          </a:xfrm>
          <a:prstGeom prst="ellipse">
            <a:avLst/>
          </a:prstGeom>
          <a:solidFill>
            <a:schemeClr val="tx2">
              <a:lumMod val="60000"/>
              <a:lumOff val="40000"/>
            </a:schemeClr>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de-DE" sz="1050" dirty="0" smtClean="0"/>
              <a:t>-</a:t>
            </a:r>
          </a:p>
        </p:txBody>
      </p:sp>
      <p:sp>
        <p:nvSpPr>
          <p:cNvPr id="25" name="Zn2"/>
          <p:cNvSpPr/>
          <p:nvPr/>
        </p:nvSpPr>
        <p:spPr>
          <a:xfrm>
            <a:off x="5614296" y="4552163"/>
            <a:ext cx="448887" cy="440575"/>
          </a:xfrm>
          <a:prstGeom prst="ellipse">
            <a:avLst/>
          </a:prstGeom>
          <a:solidFill>
            <a:schemeClr val="tx1">
              <a:lumMod val="50000"/>
              <a:lumOff val="50000"/>
            </a:schemeClr>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de-DE" sz="1050" dirty="0" err="1" smtClean="0"/>
              <a:t>Zn</a:t>
            </a:r>
            <a:r>
              <a:rPr lang="de-DE" sz="1050" dirty="0" smtClean="0"/>
              <a:t>+</a:t>
            </a:r>
          </a:p>
        </p:txBody>
      </p:sp>
      <p:sp>
        <p:nvSpPr>
          <p:cNvPr id="29" name="El1"/>
          <p:cNvSpPr/>
          <p:nvPr/>
        </p:nvSpPr>
        <p:spPr>
          <a:xfrm>
            <a:off x="6074007" y="4629167"/>
            <a:ext cx="281247" cy="279132"/>
          </a:xfrm>
          <a:prstGeom prst="ellipse">
            <a:avLst/>
          </a:prstGeom>
          <a:solidFill>
            <a:schemeClr val="tx2">
              <a:lumMod val="60000"/>
              <a:lumOff val="40000"/>
            </a:schemeClr>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de-DE" sz="1050" dirty="0" smtClean="0"/>
              <a:t>-</a:t>
            </a:r>
          </a:p>
        </p:txBody>
      </p:sp>
      <p:sp>
        <p:nvSpPr>
          <p:cNvPr id="30" name="Zn2"/>
          <p:cNvSpPr/>
          <p:nvPr/>
        </p:nvSpPr>
        <p:spPr>
          <a:xfrm>
            <a:off x="5608320" y="2809007"/>
            <a:ext cx="448887" cy="444550"/>
          </a:xfrm>
          <a:prstGeom prst="ellipse">
            <a:avLst/>
          </a:prstGeom>
          <a:solidFill>
            <a:schemeClr val="tx1">
              <a:lumMod val="50000"/>
              <a:lumOff val="50000"/>
            </a:schemeClr>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de-DE" sz="1050" dirty="0" err="1" smtClean="0"/>
              <a:t>Zn</a:t>
            </a:r>
            <a:r>
              <a:rPr lang="de-DE" sz="1050" dirty="0" smtClean="0"/>
              <a:t>+</a:t>
            </a:r>
          </a:p>
        </p:txBody>
      </p:sp>
      <p:sp>
        <p:nvSpPr>
          <p:cNvPr id="31" name="El1"/>
          <p:cNvSpPr/>
          <p:nvPr/>
        </p:nvSpPr>
        <p:spPr>
          <a:xfrm>
            <a:off x="6068031" y="2888469"/>
            <a:ext cx="281247" cy="281650"/>
          </a:xfrm>
          <a:prstGeom prst="ellipse">
            <a:avLst/>
          </a:prstGeom>
          <a:solidFill>
            <a:schemeClr val="tx2">
              <a:lumMod val="60000"/>
              <a:lumOff val="40000"/>
            </a:schemeClr>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de-DE" sz="1050" dirty="0" smtClean="0"/>
              <a:t>-</a:t>
            </a:r>
          </a:p>
        </p:txBody>
      </p:sp>
      <p:sp>
        <p:nvSpPr>
          <p:cNvPr id="32" name="Zn1"/>
          <p:cNvSpPr/>
          <p:nvPr/>
        </p:nvSpPr>
        <p:spPr>
          <a:xfrm>
            <a:off x="6790374" y="2237955"/>
            <a:ext cx="448887" cy="440575"/>
          </a:xfrm>
          <a:prstGeom prst="ellipse">
            <a:avLst/>
          </a:prstGeom>
          <a:solidFill>
            <a:schemeClr val="tx1">
              <a:lumMod val="50000"/>
              <a:lumOff val="50000"/>
            </a:schemeClr>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de-DE" sz="1050" dirty="0" err="1" smtClean="0"/>
              <a:t>Zn</a:t>
            </a:r>
            <a:r>
              <a:rPr lang="de-DE" sz="1050" dirty="0" smtClean="0"/>
              <a:t>+</a:t>
            </a:r>
            <a:endParaRPr lang="de-DE" sz="1050" dirty="0"/>
          </a:p>
        </p:txBody>
      </p:sp>
      <p:sp>
        <p:nvSpPr>
          <p:cNvPr id="33" name="El1"/>
          <p:cNvSpPr/>
          <p:nvPr/>
        </p:nvSpPr>
        <p:spPr>
          <a:xfrm>
            <a:off x="6509127" y="2318044"/>
            <a:ext cx="281247" cy="279132"/>
          </a:xfrm>
          <a:prstGeom prst="ellipse">
            <a:avLst/>
          </a:prstGeom>
          <a:solidFill>
            <a:schemeClr val="tx2">
              <a:lumMod val="60000"/>
              <a:lumOff val="40000"/>
            </a:schemeClr>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de-DE" sz="1050" dirty="0" smtClean="0"/>
              <a:t>-</a:t>
            </a:r>
          </a:p>
        </p:txBody>
      </p:sp>
      <p:sp>
        <p:nvSpPr>
          <p:cNvPr id="34" name="Cu1"/>
          <p:cNvSpPr/>
          <p:nvPr/>
        </p:nvSpPr>
        <p:spPr>
          <a:xfrm>
            <a:off x="8590164" y="2798051"/>
            <a:ext cx="448887" cy="440575"/>
          </a:xfrm>
          <a:prstGeom prst="ellipse">
            <a:avLst/>
          </a:prstGeom>
          <a:solidFill>
            <a:srgbClr val="F2750F"/>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de-DE" sz="900" dirty="0" err="1" smtClean="0"/>
              <a:t>Cu</a:t>
            </a:r>
            <a:endParaRPr lang="de-DE" sz="900" dirty="0" smtClean="0"/>
          </a:p>
          <a:p>
            <a:pPr algn="ctr"/>
            <a:r>
              <a:rPr lang="de-DE" sz="900" dirty="0" smtClean="0"/>
              <a:t>+</a:t>
            </a:r>
            <a:endParaRPr lang="de-DE" sz="900" dirty="0"/>
          </a:p>
        </p:txBody>
      </p:sp>
      <p:sp>
        <p:nvSpPr>
          <p:cNvPr id="35" name="El2"/>
          <p:cNvSpPr/>
          <p:nvPr/>
        </p:nvSpPr>
        <p:spPr>
          <a:xfrm>
            <a:off x="9035935" y="2888469"/>
            <a:ext cx="290254" cy="259737"/>
          </a:xfrm>
          <a:prstGeom prst="ellipse">
            <a:avLst/>
          </a:prstGeom>
          <a:solidFill>
            <a:schemeClr val="tx2">
              <a:lumMod val="60000"/>
              <a:lumOff val="40000"/>
            </a:schemeClr>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de-DE" sz="1050" dirty="0" smtClean="0"/>
              <a:t>-</a:t>
            </a:r>
          </a:p>
        </p:txBody>
      </p:sp>
      <p:sp>
        <p:nvSpPr>
          <p:cNvPr id="36" name="Zn1"/>
          <p:cNvSpPr/>
          <p:nvPr/>
        </p:nvSpPr>
        <p:spPr>
          <a:xfrm>
            <a:off x="6789074" y="5014156"/>
            <a:ext cx="448887" cy="440575"/>
          </a:xfrm>
          <a:prstGeom prst="ellipse">
            <a:avLst/>
          </a:prstGeom>
          <a:solidFill>
            <a:schemeClr val="tx1">
              <a:lumMod val="50000"/>
              <a:lumOff val="50000"/>
            </a:schemeClr>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de-DE" sz="1050" dirty="0" err="1" smtClean="0"/>
              <a:t>Zn</a:t>
            </a:r>
            <a:r>
              <a:rPr lang="de-DE" sz="1050" dirty="0" smtClean="0"/>
              <a:t>+</a:t>
            </a:r>
            <a:endParaRPr lang="de-DE" sz="1050" dirty="0"/>
          </a:p>
        </p:txBody>
      </p:sp>
      <p:sp>
        <p:nvSpPr>
          <p:cNvPr id="37" name="El1"/>
          <p:cNvSpPr/>
          <p:nvPr/>
        </p:nvSpPr>
        <p:spPr>
          <a:xfrm>
            <a:off x="6507827" y="5094245"/>
            <a:ext cx="281247" cy="279132"/>
          </a:xfrm>
          <a:prstGeom prst="ellipse">
            <a:avLst/>
          </a:prstGeom>
          <a:solidFill>
            <a:schemeClr val="tx2">
              <a:lumMod val="60000"/>
              <a:lumOff val="40000"/>
            </a:schemeClr>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de-DE" sz="1050" dirty="0" smtClean="0"/>
              <a:t>-</a:t>
            </a:r>
          </a:p>
        </p:txBody>
      </p:sp>
      <p:sp>
        <p:nvSpPr>
          <p:cNvPr id="38" name="Zn1"/>
          <p:cNvSpPr/>
          <p:nvPr/>
        </p:nvSpPr>
        <p:spPr>
          <a:xfrm>
            <a:off x="5608320" y="3740236"/>
            <a:ext cx="448887" cy="440575"/>
          </a:xfrm>
          <a:prstGeom prst="ellipse">
            <a:avLst/>
          </a:prstGeom>
          <a:solidFill>
            <a:schemeClr val="tx1">
              <a:lumMod val="50000"/>
              <a:lumOff val="50000"/>
            </a:schemeClr>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de-DE" sz="1050" dirty="0" err="1" smtClean="0"/>
              <a:t>Zn</a:t>
            </a:r>
            <a:r>
              <a:rPr lang="de-DE" sz="1050" dirty="0" smtClean="0"/>
              <a:t>+</a:t>
            </a:r>
            <a:endParaRPr lang="de-DE" sz="1050" dirty="0"/>
          </a:p>
        </p:txBody>
      </p:sp>
      <p:sp>
        <p:nvSpPr>
          <p:cNvPr id="39" name="El1"/>
          <p:cNvSpPr/>
          <p:nvPr/>
        </p:nvSpPr>
        <p:spPr>
          <a:xfrm>
            <a:off x="6066126" y="3851357"/>
            <a:ext cx="281247" cy="279132"/>
          </a:xfrm>
          <a:prstGeom prst="ellipse">
            <a:avLst/>
          </a:prstGeom>
          <a:solidFill>
            <a:schemeClr val="tx2">
              <a:lumMod val="60000"/>
              <a:lumOff val="40000"/>
            </a:schemeClr>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de-DE" sz="1050" dirty="0" smtClean="0"/>
              <a:t>-</a:t>
            </a:r>
          </a:p>
        </p:txBody>
      </p:sp>
      <p:sp>
        <p:nvSpPr>
          <p:cNvPr id="6" name="Rechteck 5"/>
          <p:cNvSpPr/>
          <p:nvPr/>
        </p:nvSpPr>
        <p:spPr>
          <a:xfrm>
            <a:off x="4803023" y="1303116"/>
            <a:ext cx="5856350" cy="5078313"/>
          </a:xfrm>
          <a:prstGeom prst="rect">
            <a:avLst/>
          </a:prstGeom>
          <a:noFill/>
          <a:effectLst>
            <a:outerShdw blurRad="50800" dist="38100" dir="2700000" algn="tl" rotWithShape="0">
              <a:prstClr val="black">
                <a:alpha val="40000"/>
              </a:prstClr>
            </a:outerShdw>
          </a:effectLst>
        </p:spPr>
        <p:txBody>
          <a:bodyPr wrap="square" lIns="91440" tIns="45720" rIns="91440" bIns="45720">
            <a:spAutoFit/>
          </a:bodyPr>
          <a:lstStyle/>
          <a:p>
            <a:pPr algn="ctr"/>
            <a:r>
              <a:rPr lang="de-DE" sz="5400" b="1"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Durch Wiederholung der Abläufe steht eine permanente Spannungsquelle zur Verfügung</a:t>
            </a:r>
            <a:endParaRPr lang="de-DE" sz="54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18" name="Pfeil nach rechts 17"/>
          <p:cNvSpPr/>
          <p:nvPr/>
        </p:nvSpPr>
        <p:spPr>
          <a:xfrm>
            <a:off x="6648450" y="556125"/>
            <a:ext cx="2520488" cy="373707"/>
          </a:xfrm>
          <a:prstGeom prst="rightArrow">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de-DE" b="1">
              <a:ln w="22225">
                <a:solidFill>
                  <a:schemeClr val="accent2"/>
                </a:solidFill>
                <a:prstDash val="solid"/>
              </a:ln>
              <a:solidFill>
                <a:schemeClr val="accent2">
                  <a:lumMod val="40000"/>
                  <a:lumOff val="60000"/>
                </a:schemeClr>
              </a:solidFill>
            </a:endParaRPr>
          </a:p>
        </p:txBody>
      </p:sp>
      <p:sp>
        <p:nvSpPr>
          <p:cNvPr id="21" name="Flussdiagramm: Zusammenführung 20"/>
          <p:cNvSpPr/>
          <p:nvPr/>
        </p:nvSpPr>
        <p:spPr>
          <a:xfrm>
            <a:off x="7654133" y="790112"/>
            <a:ext cx="509121" cy="450177"/>
          </a:xfrm>
          <a:prstGeom prst="flowChartSummingJunctio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de-DE"/>
          </a:p>
        </p:txBody>
      </p:sp>
    </p:spTree>
    <p:extLst>
      <p:ext uri="{BB962C8B-B14F-4D97-AF65-F5344CB8AC3E}">
        <p14:creationId xmlns:p14="http://schemas.microsoft.com/office/powerpoint/2010/main" val="3680925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1000"/>
                                        <p:tgtEl>
                                          <p:spTgt spid="8"/>
                                        </p:tgtEl>
                                      </p:cBhvr>
                                    </p:animEffect>
                                    <p:anim calcmode="lin" valueType="num">
                                      <p:cBhvr>
                                        <p:cTn id="18" dur="1000" fill="hold"/>
                                        <p:tgtEl>
                                          <p:spTgt spid="8"/>
                                        </p:tgtEl>
                                        <p:attrNameLst>
                                          <p:attrName>ppt_x</p:attrName>
                                        </p:attrNameLst>
                                      </p:cBhvr>
                                      <p:tavLst>
                                        <p:tav tm="0">
                                          <p:val>
                                            <p:strVal val="#ppt_x"/>
                                          </p:val>
                                        </p:tav>
                                        <p:tav tm="100000">
                                          <p:val>
                                            <p:strVal val="#ppt_x"/>
                                          </p:val>
                                        </p:tav>
                                      </p:tavLst>
                                    </p:anim>
                                    <p:anim calcmode="lin" valueType="num">
                                      <p:cBhvr>
                                        <p:cTn id="19" dur="1000" fill="hold"/>
                                        <p:tgtEl>
                                          <p:spTgt spid="8"/>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1000"/>
                                        <p:tgtEl>
                                          <p:spTgt spid="7"/>
                                        </p:tgtEl>
                                      </p:cBhvr>
                                    </p:animEffect>
                                    <p:anim calcmode="lin" valueType="num">
                                      <p:cBhvr>
                                        <p:cTn id="23" dur="1000" fill="hold"/>
                                        <p:tgtEl>
                                          <p:spTgt spid="7"/>
                                        </p:tgtEl>
                                        <p:attrNameLst>
                                          <p:attrName>ppt_x</p:attrName>
                                        </p:attrNameLst>
                                      </p:cBhvr>
                                      <p:tavLst>
                                        <p:tav tm="0">
                                          <p:val>
                                            <p:strVal val="#ppt_x"/>
                                          </p:val>
                                        </p:tav>
                                        <p:tav tm="100000">
                                          <p:val>
                                            <p:strVal val="#ppt_x"/>
                                          </p:val>
                                        </p:tav>
                                      </p:tavLst>
                                    </p:anim>
                                    <p:anim calcmode="lin" valueType="num">
                                      <p:cBhvr>
                                        <p:cTn id="2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3">
                                            <p:txEl>
                                              <p:pRg st="0" end="0"/>
                                            </p:txEl>
                                          </p:spTgt>
                                        </p:tgtEl>
                                        <p:attrNameLst>
                                          <p:attrName>style.visibility</p:attrName>
                                        </p:attrNameLst>
                                      </p:cBhvr>
                                      <p:to>
                                        <p:strVal val="visible"/>
                                      </p:to>
                                    </p:set>
                                    <p:animEffect transition="in" filter="fade">
                                      <p:cBhvr>
                                        <p:cTn id="29" dur="1000"/>
                                        <p:tgtEl>
                                          <p:spTgt spid="3">
                                            <p:txEl>
                                              <p:pRg st="0" end="0"/>
                                            </p:txEl>
                                          </p:spTgt>
                                        </p:tgtEl>
                                      </p:cBhvr>
                                    </p:animEffect>
                                    <p:anim calcmode="lin" valueType="num">
                                      <p:cBhvr>
                                        <p:cTn id="30"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32" fill="hold">
                            <p:stCondLst>
                              <p:cond delay="1000"/>
                            </p:stCondLst>
                            <p:childTnLst>
                              <p:par>
                                <p:cTn id="33" presetID="10" presetClass="entr" presetSubtype="0" fill="hold" grpId="0" nodeType="after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500"/>
                                        <p:tgtEl>
                                          <p:spTgt spid="10"/>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3"/>
                                        </p:tgtEl>
                                        <p:attrNameLst>
                                          <p:attrName>style.visibility</p:attrName>
                                        </p:attrNameLst>
                                      </p:cBhvr>
                                      <p:to>
                                        <p:strVal val="visible"/>
                                      </p:to>
                                    </p:set>
                                    <p:animEffect transition="in" filter="fade">
                                      <p:cBhvr>
                                        <p:cTn id="38" dur="500"/>
                                        <p:tgtEl>
                                          <p:spTgt spid="13"/>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1"/>
                                        </p:tgtEl>
                                        <p:attrNameLst>
                                          <p:attrName>style.visibility</p:attrName>
                                        </p:attrNameLst>
                                      </p:cBhvr>
                                      <p:to>
                                        <p:strVal val="visible"/>
                                      </p:to>
                                    </p:set>
                                    <p:animEffect transition="in" filter="fade">
                                      <p:cBhvr>
                                        <p:cTn id="41" dur="500"/>
                                        <p:tgtEl>
                                          <p:spTgt spid="11"/>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4"/>
                                        </p:tgtEl>
                                        <p:attrNameLst>
                                          <p:attrName>style.visibility</p:attrName>
                                        </p:attrNameLst>
                                      </p:cBhvr>
                                      <p:to>
                                        <p:strVal val="visible"/>
                                      </p:to>
                                    </p:set>
                                    <p:animEffect transition="in" filter="fade">
                                      <p:cBhvr>
                                        <p:cTn id="44" dur="500"/>
                                        <p:tgtEl>
                                          <p:spTgt spid="14"/>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fade">
                                      <p:cBhvr>
                                        <p:cTn id="47" dur="500"/>
                                        <p:tgtEl>
                                          <p:spTgt spid="16"/>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15"/>
                                        </p:tgtEl>
                                        <p:attrNameLst>
                                          <p:attrName>style.visibility</p:attrName>
                                        </p:attrNameLst>
                                      </p:cBhvr>
                                      <p:to>
                                        <p:strVal val="visible"/>
                                      </p:to>
                                    </p:set>
                                    <p:animEffect transition="in" filter="fade">
                                      <p:cBhvr>
                                        <p:cTn id="50" dur="500"/>
                                        <p:tgtEl>
                                          <p:spTgt spid="15"/>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9"/>
                                        </p:tgtEl>
                                        <p:attrNameLst>
                                          <p:attrName>style.visibility</p:attrName>
                                        </p:attrNameLst>
                                      </p:cBhvr>
                                      <p:to>
                                        <p:strVal val="visible"/>
                                      </p:to>
                                    </p:set>
                                    <p:animEffect transition="in" filter="fade">
                                      <p:cBhvr>
                                        <p:cTn id="53" dur="500"/>
                                        <p:tgtEl>
                                          <p:spTgt spid="9"/>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12"/>
                                        </p:tgtEl>
                                        <p:attrNameLst>
                                          <p:attrName>style.visibility</p:attrName>
                                        </p:attrNameLst>
                                      </p:cBhvr>
                                      <p:to>
                                        <p:strVal val="visible"/>
                                      </p:to>
                                    </p:set>
                                    <p:animEffect transition="in" filter="fade">
                                      <p:cBhvr>
                                        <p:cTn id="56" dur="500"/>
                                        <p:tgtEl>
                                          <p:spTgt spid="12"/>
                                        </p:tgtEl>
                                      </p:cBhvr>
                                    </p:animEffect>
                                  </p:childTnLst>
                                </p:cTn>
                              </p:par>
                            </p:childTnLst>
                          </p:cTn>
                        </p:par>
                        <p:par>
                          <p:cTn id="57" fill="hold">
                            <p:stCondLst>
                              <p:cond delay="1500"/>
                            </p:stCondLst>
                            <p:childTnLst>
                              <p:par>
                                <p:cTn id="58" presetID="10" presetClass="entr" presetSubtype="0" fill="hold" grpId="0" nodeType="afterEffect">
                                  <p:stCondLst>
                                    <p:cond delay="0"/>
                                  </p:stCondLst>
                                  <p:childTnLst>
                                    <p:set>
                                      <p:cBhvr>
                                        <p:cTn id="59" dur="1" fill="hold">
                                          <p:stCondLst>
                                            <p:cond delay="0"/>
                                          </p:stCondLst>
                                        </p:cTn>
                                        <p:tgtEl>
                                          <p:spTgt spid="22"/>
                                        </p:tgtEl>
                                        <p:attrNameLst>
                                          <p:attrName>style.visibility</p:attrName>
                                        </p:attrNameLst>
                                      </p:cBhvr>
                                      <p:to>
                                        <p:strVal val="visible"/>
                                      </p:to>
                                    </p:set>
                                    <p:animEffect transition="in" filter="fade">
                                      <p:cBhvr>
                                        <p:cTn id="60" dur="1000"/>
                                        <p:tgtEl>
                                          <p:spTgt spid="22"/>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17"/>
                                        </p:tgtEl>
                                        <p:attrNameLst>
                                          <p:attrName>style.visibility</p:attrName>
                                        </p:attrNameLst>
                                      </p:cBhvr>
                                      <p:to>
                                        <p:strVal val="visible"/>
                                      </p:to>
                                    </p:set>
                                    <p:animEffect transition="in" filter="fade">
                                      <p:cBhvr>
                                        <p:cTn id="63" dur="1000"/>
                                        <p:tgtEl>
                                          <p:spTgt spid="17"/>
                                        </p:tgtEl>
                                      </p:cBhvr>
                                    </p:animEffect>
                                  </p:childTnLst>
                                </p:cTn>
                              </p:par>
                            </p:childTnLst>
                          </p:cTn>
                        </p:par>
                        <p:par>
                          <p:cTn id="64" fill="hold">
                            <p:stCondLst>
                              <p:cond delay="2500"/>
                            </p:stCondLst>
                            <p:childTnLst>
                              <p:par>
                                <p:cTn id="65" presetID="10" presetClass="entr" presetSubtype="0" fill="hold" grpId="0" nodeType="afterEffect">
                                  <p:stCondLst>
                                    <p:cond delay="0"/>
                                  </p:stCondLst>
                                  <p:childTnLst>
                                    <p:set>
                                      <p:cBhvr>
                                        <p:cTn id="66" dur="1" fill="hold">
                                          <p:stCondLst>
                                            <p:cond delay="0"/>
                                          </p:stCondLst>
                                        </p:cTn>
                                        <p:tgtEl>
                                          <p:spTgt spid="20"/>
                                        </p:tgtEl>
                                        <p:attrNameLst>
                                          <p:attrName>style.visibility</p:attrName>
                                        </p:attrNameLst>
                                      </p:cBhvr>
                                      <p:to>
                                        <p:strVal val="visible"/>
                                      </p:to>
                                    </p:set>
                                    <p:animEffect transition="in" filter="fade">
                                      <p:cBhvr>
                                        <p:cTn id="67" dur="1000"/>
                                        <p:tgtEl>
                                          <p:spTgt spid="20"/>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19"/>
                                        </p:tgtEl>
                                        <p:attrNameLst>
                                          <p:attrName>style.visibility</p:attrName>
                                        </p:attrNameLst>
                                      </p:cBhvr>
                                      <p:to>
                                        <p:strVal val="visible"/>
                                      </p:to>
                                    </p:set>
                                    <p:animEffect transition="in" filter="fade">
                                      <p:cBhvr>
                                        <p:cTn id="70" dur="1000"/>
                                        <p:tgtEl>
                                          <p:spTgt spid="19"/>
                                        </p:tgtEl>
                                      </p:cBhvr>
                                    </p:animEffect>
                                  </p:childTnLst>
                                </p:cTn>
                              </p:par>
                            </p:childTnLst>
                          </p:cTn>
                        </p:par>
                        <p:par>
                          <p:cTn id="71" fill="hold">
                            <p:stCondLst>
                              <p:cond delay="3500"/>
                            </p:stCondLst>
                            <p:childTnLst>
                              <p:par>
                                <p:cTn id="72" presetID="42" presetClass="path" presetSubtype="0" accel="50000" decel="50000" fill="hold" grpId="1" nodeType="afterEffect">
                                  <p:stCondLst>
                                    <p:cond delay="0"/>
                                  </p:stCondLst>
                                  <p:childTnLst>
                                    <p:animMotion origin="layout" path="M -2.5E-6 -4.44444E-6 L -0.01849 -0.07338 " pathEditMode="relative" rAng="0" ptsTypes="AA">
                                      <p:cBhvr>
                                        <p:cTn id="73" dur="2000" fill="hold"/>
                                        <p:tgtEl>
                                          <p:spTgt spid="22"/>
                                        </p:tgtEl>
                                        <p:attrNameLst>
                                          <p:attrName>ppt_x</p:attrName>
                                          <p:attrName>ppt_y</p:attrName>
                                        </p:attrNameLst>
                                      </p:cBhvr>
                                      <p:rCtr x="-924" y="-3681"/>
                                    </p:animMotion>
                                  </p:childTnLst>
                                </p:cTn>
                              </p:par>
                              <p:par>
                                <p:cTn id="74" presetID="42" presetClass="path" presetSubtype="0" accel="50000" decel="50000" fill="hold" grpId="1" nodeType="withEffect">
                                  <p:stCondLst>
                                    <p:cond delay="0"/>
                                  </p:stCondLst>
                                  <p:childTnLst>
                                    <p:animMotion origin="layout" path="M -4.16667E-7 -4.44444E-6 L 0.04583 -0.05347 " pathEditMode="relative" rAng="0" ptsTypes="AA">
                                      <p:cBhvr>
                                        <p:cTn id="75" dur="2000" fill="hold"/>
                                        <p:tgtEl>
                                          <p:spTgt spid="17"/>
                                        </p:tgtEl>
                                        <p:attrNameLst>
                                          <p:attrName>ppt_x</p:attrName>
                                          <p:attrName>ppt_y</p:attrName>
                                        </p:attrNameLst>
                                      </p:cBhvr>
                                      <p:rCtr x="2292" y="-2685"/>
                                    </p:animMotion>
                                  </p:childTnLst>
                                </p:cTn>
                              </p:par>
                              <p:par>
                                <p:cTn id="76" presetID="42" presetClass="path" presetSubtype="0" accel="50000" decel="50000" fill="hold" grpId="1" nodeType="withEffect">
                                  <p:stCondLst>
                                    <p:cond delay="0"/>
                                  </p:stCondLst>
                                  <p:childTnLst>
                                    <p:animMotion origin="layout" path="M -3.33333E-6 -3.33333E-6 L -0.00573 -0.11018 " pathEditMode="relative" rAng="0" ptsTypes="AA">
                                      <p:cBhvr>
                                        <p:cTn id="77" dur="2000" fill="hold"/>
                                        <p:tgtEl>
                                          <p:spTgt spid="20"/>
                                        </p:tgtEl>
                                        <p:attrNameLst>
                                          <p:attrName>ppt_x</p:attrName>
                                          <p:attrName>ppt_y</p:attrName>
                                        </p:attrNameLst>
                                      </p:cBhvr>
                                      <p:rCtr x="-286" y="-5509"/>
                                    </p:animMotion>
                                  </p:childTnLst>
                                </p:cTn>
                              </p:par>
                              <p:par>
                                <p:cTn id="78" presetID="42" presetClass="path" presetSubtype="0" accel="50000" decel="50000" fill="hold" grpId="1" nodeType="withEffect">
                                  <p:stCondLst>
                                    <p:cond delay="0"/>
                                  </p:stCondLst>
                                  <p:childTnLst>
                                    <p:animMotion origin="layout" path="M -2.08333E-7 -3.33333E-6 L 0.05638 -0.00486 " pathEditMode="relative" rAng="0" ptsTypes="AA">
                                      <p:cBhvr>
                                        <p:cTn id="79" dur="2000" fill="hold"/>
                                        <p:tgtEl>
                                          <p:spTgt spid="19"/>
                                        </p:tgtEl>
                                        <p:attrNameLst>
                                          <p:attrName>ppt_x</p:attrName>
                                          <p:attrName>ppt_y</p:attrName>
                                        </p:attrNameLst>
                                      </p:cBhvr>
                                      <p:rCtr x="2812" y="-255"/>
                                    </p:animMotion>
                                  </p:childTnLst>
                                </p:cTn>
                              </p:par>
                            </p:childTnLst>
                          </p:cTn>
                        </p:par>
                        <p:par>
                          <p:cTn id="80" fill="hold">
                            <p:stCondLst>
                              <p:cond delay="5500"/>
                            </p:stCondLst>
                            <p:childTnLst>
                              <p:par>
                                <p:cTn id="81" presetID="42" presetClass="entr" presetSubtype="0" fill="hold" nodeType="afterEffect">
                                  <p:stCondLst>
                                    <p:cond delay="0"/>
                                  </p:stCondLst>
                                  <p:childTnLst>
                                    <p:set>
                                      <p:cBhvr>
                                        <p:cTn id="82" dur="1" fill="hold">
                                          <p:stCondLst>
                                            <p:cond delay="0"/>
                                          </p:stCondLst>
                                        </p:cTn>
                                        <p:tgtEl>
                                          <p:spTgt spid="3">
                                            <p:txEl>
                                              <p:pRg st="1" end="1"/>
                                            </p:txEl>
                                          </p:spTgt>
                                        </p:tgtEl>
                                        <p:attrNameLst>
                                          <p:attrName>style.visibility</p:attrName>
                                        </p:attrNameLst>
                                      </p:cBhvr>
                                      <p:to>
                                        <p:strVal val="visible"/>
                                      </p:to>
                                    </p:set>
                                    <p:animEffect transition="in" filter="fade">
                                      <p:cBhvr>
                                        <p:cTn id="83" dur="1000"/>
                                        <p:tgtEl>
                                          <p:spTgt spid="3">
                                            <p:txEl>
                                              <p:pRg st="1" end="1"/>
                                            </p:txEl>
                                          </p:spTgt>
                                        </p:tgtEl>
                                      </p:cBhvr>
                                    </p:animEffect>
                                    <p:anim calcmode="lin" valueType="num">
                                      <p:cBhvr>
                                        <p:cTn id="84"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85"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par>
                          <p:cTn id="86" fill="hold">
                            <p:stCondLst>
                              <p:cond delay="6500"/>
                            </p:stCondLst>
                            <p:childTnLst>
                              <p:par>
                                <p:cTn id="87" presetID="42" presetClass="entr" presetSubtype="0" fill="hold" nodeType="afterEffect">
                                  <p:stCondLst>
                                    <p:cond delay="0"/>
                                  </p:stCondLst>
                                  <p:childTnLst>
                                    <p:set>
                                      <p:cBhvr>
                                        <p:cTn id="88" dur="1" fill="hold">
                                          <p:stCondLst>
                                            <p:cond delay="0"/>
                                          </p:stCondLst>
                                        </p:cTn>
                                        <p:tgtEl>
                                          <p:spTgt spid="3">
                                            <p:txEl>
                                              <p:pRg st="2" end="2"/>
                                            </p:txEl>
                                          </p:spTgt>
                                        </p:tgtEl>
                                        <p:attrNameLst>
                                          <p:attrName>style.visibility</p:attrName>
                                        </p:attrNameLst>
                                      </p:cBhvr>
                                      <p:to>
                                        <p:strVal val="visible"/>
                                      </p:to>
                                    </p:set>
                                    <p:animEffect transition="in" filter="fade">
                                      <p:cBhvr>
                                        <p:cTn id="89" dur="1000"/>
                                        <p:tgtEl>
                                          <p:spTgt spid="3">
                                            <p:txEl>
                                              <p:pRg st="2" end="2"/>
                                            </p:txEl>
                                          </p:spTgt>
                                        </p:tgtEl>
                                      </p:cBhvr>
                                    </p:animEffect>
                                    <p:anim calcmode="lin" valueType="num">
                                      <p:cBhvr>
                                        <p:cTn id="9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92" fill="hold">
                      <p:stCondLst>
                        <p:cond delay="indefinite"/>
                      </p:stCondLst>
                      <p:childTnLst>
                        <p:par>
                          <p:cTn id="93" fill="hold">
                            <p:stCondLst>
                              <p:cond delay="0"/>
                            </p:stCondLst>
                            <p:childTnLst>
                              <p:par>
                                <p:cTn id="94" presetID="10" presetClass="entr" presetSubtype="0" fill="hold" grpId="0" nodeType="clickEffect">
                                  <p:stCondLst>
                                    <p:cond delay="0"/>
                                  </p:stCondLst>
                                  <p:childTnLst>
                                    <p:set>
                                      <p:cBhvr>
                                        <p:cTn id="95" dur="1" fill="hold">
                                          <p:stCondLst>
                                            <p:cond delay="0"/>
                                          </p:stCondLst>
                                        </p:cTn>
                                        <p:tgtEl>
                                          <p:spTgt spid="25"/>
                                        </p:tgtEl>
                                        <p:attrNameLst>
                                          <p:attrName>style.visibility</p:attrName>
                                        </p:attrNameLst>
                                      </p:cBhvr>
                                      <p:to>
                                        <p:strVal val="visible"/>
                                      </p:to>
                                    </p:set>
                                    <p:animEffect transition="in" filter="fade">
                                      <p:cBhvr>
                                        <p:cTn id="96" dur="1000"/>
                                        <p:tgtEl>
                                          <p:spTgt spid="25"/>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29"/>
                                        </p:tgtEl>
                                        <p:attrNameLst>
                                          <p:attrName>style.visibility</p:attrName>
                                        </p:attrNameLst>
                                      </p:cBhvr>
                                      <p:to>
                                        <p:strVal val="visible"/>
                                      </p:to>
                                    </p:set>
                                    <p:animEffect transition="in" filter="fade">
                                      <p:cBhvr>
                                        <p:cTn id="99" dur="1000"/>
                                        <p:tgtEl>
                                          <p:spTgt spid="29"/>
                                        </p:tgtEl>
                                      </p:cBhvr>
                                    </p:animEffect>
                                  </p:childTnLst>
                                </p:cTn>
                              </p:par>
                            </p:childTnLst>
                          </p:cTn>
                        </p:par>
                        <p:par>
                          <p:cTn id="100" fill="hold">
                            <p:stCondLst>
                              <p:cond delay="1000"/>
                            </p:stCondLst>
                            <p:childTnLst>
                              <p:par>
                                <p:cTn id="101" presetID="42" presetClass="path" presetSubtype="0" accel="50000" decel="50000" fill="hold" grpId="1" nodeType="afterEffect">
                                  <p:stCondLst>
                                    <p:cond delay="0"/>
                                  </p:stCondLst>
                                  <p:childTnLst>
                                    <p:animMotion origin="layout" path="M 3.75E-6 -3.33333E-6 L -0.04102 -0.0875 " pathEditMode="relative" rAng="0" ptsTypes="AA">
                                      <p:cBhvr>
                                        <p:cTn id="102" dur="2000" fill="hold"/>
                                        <p:tgtEl>
                                          <p:spTgt spid="25"/>
                                        </p:tgtEl>
                                        <p:attrNameLst>
                                          <p:attrName>ppt_x</p:attrName>
                                          <p:attrName>ppt_y</p:attrName>
                                        </p:attrNameLst>
                                      </p:cBhvr>
                                      <p:rCtr x="-2057" y="-4375"/>
                                    </p:animMotion>
                                  </p:childTnLst>
                                </p:cTn>
                              </p:par>
                              <p:par>
                                <p:cTn id="103" presetID="42" presetClass="path" presetSubtype="0" accel="50000" decel="50000" fill="hold" grpId="1" nodeType="withEffect">
                                  <p:stCondLst>
                                    <p:cond delay="0"/>
                                  </p:stCondLst>
                                  <p:childTnLst>
                                    <p:animMotion origin="layout" path="M -0.00261 -0.00393 L 0.0233 -0.05833 " pathEditMode="relative" rAng="0" ptsTypes="AA">
                                      <p:cBhvr>
                                        <p:cTn id="104" dur="2000" fill="hold"/>
                                        <p:tgtEl>
                                          <p:spTgt spid="29"/>
                                        </p:tgtEl>
                                        <p:attrNameLst>
                                          <p:attrName>ppt_x</p:attrName>
                                          <p:attrName>ppt_y</p:attrName>
                                        </p:attrNameLst>
                                      </p:cBhvr>
                                      <p:rCtr x="1289" y="-2731"/>
                                    </p:animMotion>
                                  </p:childTnLst>
                                </p:cTn>
                              </p:par>
                            </p:childTnLst>
                          </p:cTn>
                        </p:par>
                        <p:par>
                          <p:cTn id="105" fill="hold">
                            <p:stCondLst>
                              <p:cond delay="3000"/>
                            </p:stCondLst>
                            <p:childTnLst>
                              <p:par>
                                <p:cTn id="106" presetID="10" presetClass="entr" presetSubtype="0" fill="hold" grpId="0" nodeType="afterEffect">
                                  <p:stCondLst>
                                    <p:cond delay="0"/>
                                  </p:stCondLst>
                                  <p:childTnLst>
                                    <p:set>
                                      <p:cBhvr>
                                        <p:cTn id="107" dur="1" fill="hold">
                                          <p:stCondLst>
                                            <p:cond delay="0"/>
                                          </p:stCondLst>
                                        </p:cTn>
                                        <p:tgtEl>
                                          <p:spTgt spid="30"/>
                                        </p:tgtEl>
                                        <p:attrNameLst>
                                          <p:attrName>style.visibility</p:attrName>
                                        </p:attrNameLst>
                                      </p:cBhvr>
                                      <p:to>
                                        <p:strVal val="visible"/>
                                      </p:to>
                                    </p:set>
                                    <p:animEffect transition="in" filter="fade">
                                      <p:cBhvr>
                                        <p:cTn id="108" dur="1000"/>
                                        <p:tgtEl>
                                          <p:spTgt spid="30"/>
                                        </p:tgtEl>
                                      </p:cBhvr>
                                    </p:animEffect>
                                  </p:childTnLst>
                                </p:cTn>
                              </p:par>
                              <p:par>
                                <p:cTn id="109" presetID="10" presetClass="entr" presetSubtype="0" fill="hold" grpId="0" nodeType="withEffect">
                                  <p:stCondLst>
                                    <p:cond delay="0"/>
                                  </p:stCondLst>
                                  <p:childTnLst>
                                    <p:set>
                                      <p:cBhvr>
                                        <p:cTn id="110" dur="1" fill="hold">
                                          <p:stCondLst>
                                            <p:cond delay="0"/>
                                          </p:stCondLst>
                                        </p:cTn>
                                        <p:tgtEl>
                                          <p:spTgt spid="31"/>
                                        </p:tgtEl>
                                        <p:attrNameLst>
                                          <p:attrName>style.visibility</p:attrName>
                                        </p:attrNameLst>
                                      </p:cBhvr>
                                      <p:to>
                                        <p:strVal val="visible"/>
                                      </p:to>
                                    </p:set>
                                    <p:animEffect transition="in" filter="fade">
                                      <p:cBhvr>
                                        <p:cTn id="111" dur="1000"/>
                                        <p:tgtEl>
                                          <p:spTgt spid="31"/>
                                        </p:tgtEl>
                                      </p:cBhvr>
                                    </p:animEffect>
                                  </p:childTnLst>
                                </p:cTn>
                              </p:par>
                            </p:childTnLst>
                          </p:cTn>
                        </p:par>
                        <p:par>
                          <p:cTn id="112" fill="hold">
                            <p:stCondLst>
                              <p:cond delay="4000"/>
                            </p:stCondLst>
                            <p:childTnLst>
                              <p:par>
                                <p:cTn id="113" presetID="42" presetClass="path" presetSubtype="0" accel="50000" decel="50000" fill="hold" grpId="1" nodeType="afterEffect">
                                  <p:stCondLst>
                                    <p:cond delay="0"/>
                                  </p:stCondLst>
                                  <p:childTnLst>
                                    <p:animMotion origin="layout" path="M 4.58333E-6 1.85185E-6 L -0.05808 0.07361 " pathEditMode="relative" rAng="0" ptsTypes="AA">
                                      <p:cBhvr>
                                        <p:cTn id="114" dur="2000" fill="hold"/>
                                        <p:tgtEl>
                                          <p:spTgt spid="30"/>
                                        </p:tgtEl>
                                        <p:attrNameLst>
                                          <p:attrName>ppt_x</p:attrName>
                                          <p:attrName>ppt_y</p:attrName>
                                        </p:attrNameLst>
                                      </p:cBhvr>
                                      <p:rCtr x="-2904" y="3681"/>
                                    </p:animMotion>
                                  </p:childTnLst>
                                </p:cTn>
                              </p:par>
                              <p:par>
                                <p:cTn id="115" presetID="42" presetClass="path" presetSubtype="0" accel="50000" decel="50000" fill="hold" grpId="1" nodeType="withEffect">
                                  <p:stCondLst>
                                    <p:cond delay="0"/>
                                  </p:stCondLst>
                                  <p:childTnLst>
                                    <p:animMotion origin="layout" path="M -4.79167E-6 3.33333E-6 L 0.01211 -0.04838 " pathEditMode="relative" rAng="0" ptsTypes="AA">
                                      <p:cBhvr>
                                        <p:cTn id="116" dur="2000" fill="hold"/>
                                        <p:tgtEl>
                                          <p:spTgt spid="31"/>
                                        </p:tgtEl>
                                        <p:attrNameLst>
                                          <p:attrName>ppt_x</p:attrName>
                                          <p:attrName>ppt_y</p:attrName>
                                        </p:attrNameLst>
                                      </p:cBhvr>
                                      <p:rCtr x="599" y="-2431"/>
                                    </p:animMotion>
                                  </p:childTnLst>
                                </p:cTn>
                              </p:par>
                            </p:childTnLst>
                          </p:cTn>
                        </p:par>
                        <p:par>
                          <p:cTn id="117" fill="hold">
                            <p:stCondLst>
                              <p:cond delay="6000"/>
                            </p:stCondLst>
                            <p:childTnLst>
                              <p:par>
                                <p:cTn id="118" presetID="10" presetClass="entr" presetSubtype="0" fill="hold" grpId="0" nodeType="afterEffect">
                                  <p:stCondLst>
                                    <p:cond delay="0"/>
                                  </p:stCondLst>
                                  <p:childTnLst>
                                    <p:set>
                                      <p:cBhvr>
                                        <p:cTn id="119" dur="1" fill="hold">
                                          <p:stCondLst>
                                            <p:cond delay="0"/>
                                          </p:stCondLst>
                                        </p:cTn>
                                        <p:tgtEl>
                                          <p:spTgt spid="33"/>
                                        </p:tgtEl>
                                        <p:attrNameLst>
                                          <p:attrName>style.visibility</p:attrName>
                                        </p:attrNameLst>
                                      </p:cBhvr>
                                      <p:to>
                                        <p:strVal val="visible"/>
                                      </p:to>
                                    </p:set>
                                    <p:animEffect transition="in" filter="fade">
                                      <p:cBhvr>
                                        <p:cTn id="120" dur="1000"/>
                                        <p:tgtEl>
                                          <p:spTgt spid="33"/>
                                        </p:tgtEl>
                                      </p:cBhvr>
                                    </p:animEffect>
                                  </p:childTnLst>
                                </p:cTn>
                              </p:par>
                              <p:par>
                                <p:cTn id="121" presetID="10" presetClass="entr" presetSubtype="0" fill="hold" grpId="0" nodeType="withEffect">
                                  <p:stCondLst>
                                    <p:cond delay="0"/>
                                  </p:stCondLst>
                                  <p:childTnLst>
                                    <p:set>
                                      <p:cBhvr>
                                        <p:cTn id="122" dur="1" fill="hold">
                                          <p:stCondLst>
                                            <p:cond delay="0"/>
                                          </p:stCondLst>
                                        </p:cTn>
                                        <p:tgtEl>
                                          <p:spTgt spid="32"/>
                                        </p:tgtEl>
                                        <p:attrNameLst>
                                          <p:attrName>style.visibility</p:attrName>
                                        </p:attrNameLst>
                                      </p:cBhvr>
                                      <p:to>
                                        <p:strVal val="visible"/>
                                      </p:to>
                                    </p:set>
                                    <p:animEffect transition="in" filter="fade">
                                      <p:cBhvr>
                                        <p:cTn id="123" dur="1000"/>
                                        <p:tgtEl>
                                          <p:spTgt spid="32"/>
                                        </p:tgtEl>
                                      </p:cBhvr>
                                    </p:animEffect>
                                  </p:childTnLst>
                                </p:cTn>
                              </p:par>
                            </p:childTnLst>
                          </p:cTn>
                        </p:par>
                        <p:par>
                          <p:cTn id="124" fill="hold">
                            <p:stCondLst>
                              <p:cond delay="7000"/>
                            </p:stCondLst>
                            <p:childTnLst>
                              <p:par>
                                <p:cTn id="125" presetID="42" presetClass="path" presetSubtype="0" accel="50000" decel="50000" fill="hold" grpId="1" nodeType="afterEffect">
                                  <p:stCondLst>
                                    <p:cond delay="0"/>
                                  </p:stCondLst>
                                  <p:childTnLst>
                                    <p:animMotion origin="layout" path="M -2.5E-6 -3.33333E-6 L -0.02135 -0.05254 " pathEditMode="relative" rAng="0" ptsTypes="AA">
                                      <p:cBhvr>
                                        <p:cTn id="126" dur="2000" fill="hold"/>
                                        <p:tgtEl>
                                          <p:spTgt spid="33"/>
                                        </p:tgtEl>
                                        <p:attrNameLst>
                                          <p:attrName>ppt_x</p:attrName>
                                          <p:attrName>ppt_y</p:attrName>
                                        </p:attrNameLst>
                                      </p:cBhvr>
                                      <p:rCtr x="-1068" y="-2639"/>
                                    </p:animMotion>
                                  </p:childTnLst>
                                </p:cTn>
                              </p:par>
                              <p:par>
                                <p:cTn id="127" presetID="42" presetClass="path" presetSubtype="0" accel="50000" decel="50000" fill="hold" grpId="1" nodeType="withEffect">
                                  <p:stCondLst>
                                    <p:cond delay="0"/>
                                  </p:stCondLst>
                                  <p:childTnLst>
                                    <p:animMotion origin="layout" path="M -4.16667E-7 -3.33333E-6 L 0.04544 0.0125 " pathEditMode="relative" rAng="0" ptsTypes="AA">
                                      <p:cBhvr>
                                        <p:cTn id="128" dur="2000" fill="hold"/>
                                        <p:tgtEl>
                                          <p:spTgt spid="32"/>
                                        </p:tgtEl>
                                        <p:attrNameLst>
                                          <p:attrName>ppt_x</p:attrName>
                                          <p:attrName>ppt_y</p:attrName>
                                        </p:attrNameLst>
                                      </p:cBhvr>
                                      <p:rCtr x="2266" y="625"/>
                                    </p:animMotion>
                                  </p:childTnLst>
                                </p:cTn>
                              </p:par>
                            </p:childTnLst>
                          </p:cTn>
                        </p:par>
                        <p:par>
                          <p:cTn id="129" fill="hold">
                            <p:stCondLst>
                              <p:cond delay="9000"/>
                            </p:stCondLst>
                            <p:childTnLst>
                              <p:par>
                                <p:cTn id="130" presetID="10" presetClass="entr" presetSubtype="0" fill="hold" grpId="0" nodeType="afterEffect">
                                  <p:stCondLst>
                                    <p:cond delay="0"/>
                                  </p:stCondLst>
                                  <p:childTnLst>
                                    <p:set>
                                      <p:cBhvr>
                                        <p:cTn id="131" dur="1" fill="hold">
                                          <p:stCondLst>
                                            <p:cond delay="0"/>
                                          </p:stCondLst>
                                        </p:cTn>
                                        <p:tgtEl>
                                          <p:spTgt spid="35"/>
                                        </p:tgtEl>
                                        <p:attrNameLst>
                                          <p:attrName>style.visibility</p:attrName>
                                        </p:attrNameLst>
                                      </p:cBhvr>
                                      <p:to>
                                        <p:strVal val="visible"/>
                                      </p:to>
                                    </p:set>
                                    <p:animEffect transition="in" filter="fade">
                                      <p:cBhvr>
                                        <p:cTn id="132" dur="1000"/>
                                        <p:tgtEl>
                                          <p:spTgt spid="35"/>
                                        </p:tgtEl>
                                      </p:cBhvr>
                                    </p:animEffect>
                                  </p:childTnLst>
                                </p:cTn>
                              </p:par>
                              <p:par>
                                <p:cTn id="133" presetID="10" presetClass="entr" presetSubtype="0" fill="hold" grpId="0" nodeType="withEffect">
                                  <p:stCondLst>
                                    <p:cond delay="0"/>
                                  </p:stCondLst>
                                  <p:childTnLst>
                                    <p:set>
                                      <p:cBhvr>
                                        <p:cTn id="134" dur="1" fill="hold">
                                          <p:stCondLst>
                                            <p:cond delay="0"/>
                                          </p:stCondLst>
                                        </p:cTn>
                                        <p:tgtEl>
                                          <p:spTgt spid="34"/>
                                        </p:tgtEl>
                                        <p:attrNameLst>
                                          <p:attrName>style.visibility</p:attrName>
                                        </p:attrNameLst>
                                      </p:cBhvr>
                                      <p:to>
                                        <p:strVal val="visible"/>
                                      </p:to>
                                    </p:set>
                                    <p:animEffect transition="in" filter="fade">
                                      <p:cBhvr>
                                        <p:cTn id="135" dur="1000"/>
                                        <p:tgtEl>
                                          <p:spTgt spid="34"/>
                                        </p:tgtEl>
                                      </p:cBhvr>
                                    </p:animEffect>
                                  </p:childTnLst>
                                </p:cTn>
                              </p:par>
                              <p:par>
                                <p:cTn id="136" presetID="42" presetClass="path" presetSubtype="0" accel="50000" decel="50000" fill="hold" grpId="1" nodeType="withEffect">
                                  <p:stCondLst>
                                    <p:cond delay="0"/>
                                  </p:stCondLst>
                                  <p:childTnLst>
                                    <p:animMotion origin="layout" path="M -4.79167E-6 3.7037E-6 L 0.01849 -0.09329 " pathEditMode="relative" rAng="0" ptsTypes="AA">
                                      <p:cBhvr>
                                        <p:cTn id="137" dur="2000" fill="hold"/>
                                        <p:tgtEl>
                                          <p:spTgt spid="35"/>
                                        </p:tgtEl>
                                        <p:attrNameLst>
                                          <p:attrName>ppt_x</p:attrName>
                                          <p:attrName>ppt_y</p:attrName>
                                        </p:attrNameLst>
                                      </p:cBhvr>
                                      <p:rCtr x="924" y="-4676"/>
                                    </p:animMotion>
                                  </p:childTnLst>
                                </p:cTn>
                              </p:par>
                              <p:par>
                                <p:cTn id="138" presetID="42" presetClass="path" presetSubtype="0" accel="50000" decel="50000" fill="hold" grpId="1" nodeType="withEffect">
                                  <p:stCondLst>
                                    <p:cond delay="0"/>
                                  </p:stCondLst>
                                  <p:childTnLst>
                                    <p:animMotion origin="layout" path="M 3.33333E-6 3.7037E-6 L -0.01394 0.15671 " pathEditMode="relative" rAng="0" ptsTypes="AA">
                                      <p:cBhvr>
                                        <p:cTn id="139" dur="2000" fill="hold"/>
                                        <p:tgtEl>
                                          <p:spTgt spid="34"/>
                                        </p:tgtEl>
                                        <p:attrNameLst>
                                          <p:attrName>ppt_x</p:attrName>
                                          <p:attrName>ppt_y</p:attrName>
                                        </p:attrNameLst>
                                      </p:cBhvr>
                                      <p:rCtr x="-703" y="7824"/>
                                    </p:animMotion>
                                  </p:childTnLst>
                                </p:cTn>
                              </p:par>
                            </p:childTnLst>
                          </p:cTn>
                        </p:par>
                        <p:par>
                          <p:cTn id="140" fill="hold">
                            <p:stCondLst>
                              <p:cond delay="11000"/>
                            </p:stCondLst>
                            <p:childTnLst>
                              <p:par>
                                <p:cTn id="141" presetID="10" presetClass="entr" presetSubtype="0" fill="hold" grpId="0" nodeType="afterEffect">
                                  <p:stCondLst>
                                    <p:cond delay="0"/>
                                  </p:stCondLst>
                                  <p:childTnLst>
                                    <p:set>
                                      <p:cBhvr>
                                        <p:cTn id="142" dur="1" fill="hold">
                                          <p:stCondLst>
                                            <p:cond delay="0"/>
                                          </p:stCondLst>
                                        </p:cTn>
                                        <p:tgtEl>
                                          <p:spTgt spid="37"/>
                                        </p:tgtEl>
                                        <p:attrNameLst>
                                          <p:attrName>style.visibility</p:attrName>
                                        </p:attrNameLst>
                                      </p:cBhvr>
                                      <p:to>
                                        <p:strVal val="visible"/>
                                      </p:to>
                                    </p:set>
                                    <p:animEffect transition="in" filter="fade">
                                      <p:cBhvr>
                                        <p:cTn id="143" dur="1000"/>
                                        <p:tgtEl>
                                          <p:spTgt spid="37"/>
                                        </p:tgtEl>
                                      </p:cBhvr>
                                    </p:animEffect>
                                  </p:childTnLst>
                                </p:cTn>
                              </p:par>
                              <p:par>
                                <p:cTn id="144" presetID="10" presetClass="entr" presetSubtype="0" fill="hold" grpId="0" nodeType="withEffect">
                                  <p:stCondLst>
                                    <p:cond delay="0"/>
                                  </p:stCondLst>
                                  <p:childTnLst>
                                    <p:set>
                                      <p:cBhvr>
                                        <p:cTn id="145" dur="1" fill="hold">
                                          <p:stCondLst>
                                            <p:cond delay="0"/>
                                          </p:stCondLst>
                                        </p:cTn>
                                        <p:tgtEl>
                                          <p:spTgt spid="36"/>
                                        </p:tgtEl>
                                        <p:attrNameLst>
                                          <p:attrName>style.visibility</p:attrName>
                                        </p:attrNameLst>
                                      </p:cBhvr>
                                      <p:to>
                                        <p:strVal val="visible"/>
                                      </p:to>
                                    </p:set>
                                    <p:animEffect transition="in" filter="fade">
                                      <p:cBhvr>
                                        <p:cTn id="146" dur="1000"/>
                                        <p:tgtEl>
                                          <p:spTgt spid="36"/>
                                        </p:tgtEl>
                                      </p:cBhvr>
                                    </p:animEffect>
                                  </p:childTnLst>
                                </p:cTn>
                              </p:par>
                            </p:childTnLst>
                          </p:cTn>
                        </p:par>
                        <p:par>
                          <p:cTn id="147" fill="hold">
                            <p:stCondLst>
                              <p:cond delay="12000"/>
                            </p:stCondLst>
                            <p:childTnLst>
                              <p:par>
                                <p:cTn id="148" presetID="42" presetClass="path" presetSubtype="0" accel="50000" decel="50000" fill="hold" grpId="1" nodeType="afterEffect">
                                  <p:stCondLst>
                                    <p:cond delay="0"/>
                                  </p:stCondLst>
                                  <p:childTnLst>
                                    <p:animMotion origin="layout" path="M -2.5E-6 -4.44444E-6 L -0.03515 0.02362 " pathEditMode="relative" rAng="0" ptsTypes="AA">
                                      <p:cBhvr>
                                        <p:cTn id="149" dur="2000" fill="hold"/>
                                        <p:tgtEl>
                                          <p:spTgt spid="37"/>
                                        </p:tgtEl>
                                        <p:attrNameLst>
                                          <p:attrName>ppt_x</p:attrName>
                                          <p:attrName>ppt_y</p:attrName>
                                        </p:attrNameLst>
                                      </p:cBhvr>
                                      <p:rCtr x="-1758" y="1181"/>
                                    </p:animMotion>
                                  </p:childTnLst>
                                </p:cTn>
                              </p:par>
                              <p:par>
                                <p:cTn id="150" presetID="42" presetClass="path" presetSubtype="0" accel="50000" decel="50000" fill="hold" grpId="1" nodeType="withEffect">
                                  <p:stCondLst>
                                    <p:cond delay="0"/>
                                  </p:stCondLst>
                                  <p:childTnLst>
                                    <p:animMotion origin="layout" path="M -4.16667E-7 -4.44444E-6 L 0.04857 0.05348 " pathEditMode="relative" rAng="0" ptsTypes="AA">
                                      <p:cBhvr>
                                        <p:cTn id="151" dur="2000" fill="hold"/>
                                        <p:tgtEl>
                                          <p:spTgt spid="36"/>
                                        </p:tgtEl>
                                        <p:attrNameLst>
                                          <p:attrName>ppt_x</p:attrName>
                                          <p:attrName>ppt_y</p:attrName>
                                        </p:attrNameLst>
                                      </p:cBhvr>
                                      <p:rCtr x="2422" y="2662"/>
                                    </p:animMotion>
                                  </p:childTnLst>
                                </p:cTn>
                              </p:par>
                            </p:childTnLst>
                          </p:cTn>
                        </p:par>
                        <p:par>
                          <p:cTn id="152" fill="hold">
                            <p:stCondLst>
                              <p:cond delay="14000"/>
                            </p:stCondLst>
                            <p:childTnLst>
                              <p:par>
                                <p:cTn id="153" presetID="10" presetClass="entr" presetSubtype="0" fill="hold" grpId="0" nodeType="afterEffect">
                                  <p:stCondLst>
                                    <p:cond delay="0"/>
                                  </p:stCondLst>
                                  <p:childTnLst>
                                    <p:set>
                                      <p:cBhvr>
                                        <p:cTn id="154" dur="1" fill="hold">
                                          <p:stCondLst>
                                            <p:cond delay="0"/>
                                          </p:stCondLst>
                                        </p:cTn>
                                        <p:tgtEl>
                                          <p:spTgt spid="39"/>
                                        </p:tgtEl>
                                        <p:attrNameLst>
                                          <p:attrName>style.visibility</p:attrName>
                                        </p:attrNameLst>
                                      </p:cBhvr>
                                      <p:to>
                                        <p:strVal val="visible"/>
                                      </p:to>
                                    </p:set>
                                    <p:animEffect transition="in" filter="fade">
                                      <p:cBhvr>
                                        <p:cTn id="155" dur="1000"/>
                                        <p:tgtEl>
                                          <p:spTgt spid="39"/>
                                        </p:tgtEl>
                                      </p:cBhvr>
                                    </p:animEffect>
                                  </p:childTnLst>
                                </p:cTn>
                              </p:par>
                              <p:par>
                                <p:cTn id="156" presetID="10" presetClass="entr" presetSubtype="0" fill="hold" grpId="0" nodeType="withEffect">
                                  <p:stCondLst>
                                    <p:cond delay="0"/>
                                  </p:stCondLst>
                                  <p:childTnLst>
                                    <p:set>
                                      <p:cBhvr>
                                        <p:cTn id="157" dur="1" fill="hold">
                                          <p:stCondLst>
                                            <p:cond delay="0"/>
                                          </p:stCondLst>
                                        </p:cTn>
                                        <p:tgtEl>
                                          <p:spTgt spid="38"/>
                                        </p:tgtEl>
                                        <p:attrNameLst>
                                          <p:attrName>style.visibility</p:attrName>
                                        </p:attrNameLst>
                                      </p:cBhvr>
                                      <p:to>
                                        <p:strVal val="visible"/>
                                      </p:to>
                                    </p:set>
                                    <p:animEffect transition="in" filter="fade">
                                      <p:cBhvr>
                                        <p:cTn id="158" dur="1000"/>
                                        <p:tgtEl>
                                          <p:spTgt spid="38"/>
                                        </p:tgtEl>
                                      </p:cBhvr>
                                    </p:animEffect>
                                  </p:childTnLst>
                                </p:cTn>
                              </p:par>
                            </p:childTnLst>
                          </p:cTn>
                        </p:par>
                        <p:par>
                          <p:cTn id="159" fill="hold">
                            <p:stCondLst>
                              <p:cond delay="15000"/>
                            </p:stCondLst>
                            <p:childTnLst>
                              <p:par>
                                <p:cTn id="160" presetID="42" presetClass="path" presetSubtype="0" accel="50000" decel="50000" fill="hold" grpId="1" nodeType="afterEffect">
                                  <p:stCondLst>
                                    <p:cond delay="0"/>
                                  </p:stCondLst>
                                  <p:childTnLst>
                                    <p:animMotion origin="layout" path="M -4.375E-6 -4.44444E-6 L 0.01055 -0.04421 " pathEditMode="relative" rAng="0" ptsTypes="AA">
                                      <p:cBhvr>
                                        <p:cTn id="161" dur="2000" fill="hold"/>
                                        <p:tgtEl>
                                          <p:spTgt spid="39"/>
                                        </p:tgtEl>
                                        <p:attrNameLst>
                                          <p:attrName>ppt_x</p:attrName>
                                          <p:attrName>ppt_y</p:attrName>
                                        </p:attrNameLst>
                                      </p:cBhvr>
                                      <p:rCtr x="521" y="-2222"/>
                                    </p:animMotion>
                                  </p:childTnLst>
                                </p:cTn>
                              </p:par>
                              <p:par>
                                <p:cTn id="162" presetID="42" presetClass="path" presetSubtype="0" accel="50000" decel="50000" fill="hold" grpId="1" nodeType="withEffect">
                                  <p:stCondLst>
                                    <p:cond delay="0"/>
                                  </p:stCondLst>
                                  <p:childTnLst>
                                    <p:animMotion origin="layout" path="M 4.58333E-6 3.7037E-6 L -0.01888 -0.06366 " pathEditMode="relative" rAng="0" ptsTypes="AA">
                                      <p:cBhvr>
                                        <p:cTn id="163" dur="2000" fill="hold"/>
                                        <p:tgtEl>
                                          <p:spTgt spid="38"/>
                                        </p:tgtEl>
                                        <p:attrNameLst>
                                          <p:attrName>ppt_x</p:attrName>
                                          <p:attrName>ppt_y</p:attrName>
                                        </p:attrNameLst>
                                      </p:cBhvr>
                                      <p:rCtr x="-951" y="-3194"/>
                                    </p:animMotion>
                                  </p:childTnLst>
                                </p:cTn>
                              </p:par>
                            </p:childTnLst>
                          </p:cTn>
                        </p:par>
                        <p:par>
                          <p:cTn id="164" fill="hold">
                            <p:stCondLst>
                              <p:cond delay="17000"/>
                            </p:stCondLst>
                            <p:childTnLst>
                              <p:par>
                                <p:cTn id="165" presetID="42" presetClass="entr" presetSubtype="0" fill="hold" nodeType="afterEffect">
                                  <p:stCondLst>
                                    <p:cond delay="0"/>
                                  </p:stCondLst>
                                  <p:childTnLst>
                                    <p:set>
                                      <p:cBhvr>
                                        <p:cTn id="166" dur="1" fill="hold">
                                          <p:stCondLst>
                                            <p:cond delay="0"/>
                                          </p:stCondLst>
                                        </p:cTn>
                                        <p:tgtEl>
                                          <p:spTgt spid="3">
                                            <p:txEl>
                                              <p:pRg st="3" end="3"/>
                                            </p:txEl>
                                          </p:spTgt>
                                        </p:tgtEl>
                                        <p:attrNameLst>
                                          <p:attrName>style.visibility</p:attrName>
                                        </p:attrNameLst>
                                      </p:cBhvr>
                                      <p:to>
                                        <p:strVal val="visible"/>
                                      </p:to>
                                    </p:set>
                                    <p:animEffect transition="in" filter="fade">
                                      <p:cBhvr>
                                        <p:cTn id="167" dur="1000"/>
                                        <p:tgtEl>
                                          <p:spTgt spid="3">
                                            <p:txEl>
                                              <p:pRg st="3" end="3"/>
                                            </p:txEl>
                                          </p:spTgt>
                                        </p:tgtEl>
                                      </p:cBhvr>
                                    </p:animEffect>
                                    <p:anim calcmode="lin" valueType="num">
                                      <p:cBhvr>
                                        <p:cTn id="16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69"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70" fill="hold">
                      <p:stCondLst>
                        <p:cond delay="indefinite"/>
                      </p:stCondLst>
                      <p:childTnLst>
                        <p:par>
                          <p:cTn id="171" fill="hold">
                            <p:stCondLst>
                              <p:cond delay="0"/>
                            </p:stCondLst>
                            <p:childTnLst>
                              <p:par>
                                <p:cTn id="172" presetID="42" presetClass="entr" presetSubtype="0" fill="hold" nodeType="clickEffect">
                                  <p:stCondLst>
                                    <p:cond delay="0"/>
                                  </p:stCondLst>
                                  <p:childTnLst>
                                    <p:set>
                                      <p:cBhvr>
                                        <p:cTn id="173" dur="1" fill="hold">
                                          <p:stCondLst>
                                            <p:cond delay="0"/>
                                          </p:stCondLst>
                                        </p:cTn>
                                        <p:tgtEl>
                                          <p:spTgt spid="3">
                                            <p:txEl>
                                              <p:pRg st="4" end="4"/>
                                            </p:txEl>
                                          </p:spTgt>
                                        </p:tgtEl>
                                        <p:attrNameLst>
                                          <p:attrName>style.visibility</p:attrName>
                                        </p:attrNameLst>
                                      </p:cBhvr>
                                      <p:to>
                                        <p:strVal val="visible"/>
                                      </p:to>
                                    </p:set>
                                    <p:animEffect transition="in" filter="fade">
                                      <p:cBhvr>
                                        <p:cTn id="174" dur="1000"/>
                                        <p:tgtEl>
                                          <p:spTgt spid="3">
                                            <p:txEl>
                                              <p:pRg st="4" end="4"/>
                                            </p:txEl>
                                          </p:spTgt>
                                        </p:tgtEl>
                                      </p:cBhvr>
                                    </p:animEffect>
                                    <p:anim calcmode="lin" valueType="num">
                                      <p:cBhvr>
                                        <p:cTn id="17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76"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par>
                          <p:cTn id="177" fill="hold">
                            <p:stCondLst>
                              <p:cond delay="1000"/>
                            </p:stCondLst>
                            <p:childTnLst>
                              <p:par>
                                <p:cTn id="178" presetID="22" presetClass="entr" presetSubtype="4" fill="hold" nodeType="afterEffect">
                                  <p:stCondLst>
                                    <p:cond delay="0"/>
                                  </p:stCondLst>
                                  <p:childTnLst>
                                    <p:set>
                                      <p:cBhvr>
                                        <p:cTn id="179" dur="1" fill="hold">
                                          <p:stCondLst>
                                            <p:cond delay="0"/>
                                          </p:stCondLst>
                                        </p:cTn>
                                        <p:tgtEl>
                                          <p:spTgt spid="41"/>
                                        </p:tgtEl>
                                        <p:attrNameLst>
                                          <p:attrName>style.visibility</p:attrName>
                                        </p:attrNameLst>
                                      </p:cBhvr>
                                      <p:to>
                                        <p:strVal val="visible"/>
                                      </p:to>
                                    </p:set>
                                    <p:animEffect transition="in" filter="wipe(down)">
                                      <p:cBhvr>
                                        <p:cTn id="180" dur="1000"/>
                                        <p:tgtEl>
                                          <p:spTgt spid="41"/>
                                        </p:tgtEl>
                                      </p:cBhvr>
                                    </p:animEffect>
                                  </p:childTnLst>
                                </p:cTn>
                              </p:par>
                            </p:childTnLst>
                          </p:cTn>
                        </p:par>
                        <p:par>
                          <p:cTn id="181" fill="hold">
                            <p:stCondLst>
                              <p:cond delay="2000"/>
                            </p:stCondLst>
                            <p:childTnLst>
                              <p:par>
                                <p:cTn id="182" presetID="0" presetClass="path" presetSubtype="0" accel="50000" decel="50000" fill="hold" grpId="2" nodeType="afterEffect">
                                  <p:stCondLst>
                                    <p:cond delay="0"/>
                                  </p:stCondLst>
                                  <p:childTnLst>
                                    <p:animMotion origin="layout" path="M 0 0 L 0 0 C 0.00052 -0.00926 0.00078 -0.0081 0 -0.01759 C -0.00039 -0.02107 -0.00078 -0.02014 -0.00156 -0.02315 C -0.00182 -0.02407 -0.00182 -0.02523 -0.00208 -0.02593 C -0.00234 -0.02708 -0.00286 -0.02778 -0.00312 -0.0287 C -0.00338 -0.02963 -0.00338 -0.03079 -0.00364 -0.03148 C -0.0039 -0.03264 -0.00442 -0.03333 -0.00468 -0.03426 C -0.00494 -0.03519 -0.00494 -0.03634 -0.0052 -0.03704 C -0.00547 -0.0382 -0.00599 -0.03889 -0.00625 -0.03982 C -0.00677 -0.04167 -0.00703 -0.04352 -0.00729 -0.04537 L -0.00833 -0.05093 C -0.00859 -0.05185 -0.00872 -0.05278 -0.00885 -0.0537 C -0.00924 -0.05625 -0.0095 -0.0588 -0.00989 -0.06111 L -0.01145 -0.06945 L -0.01198 -0.07222 C -0.01224 -0.07315 -0.01237 -0.07407 -0.0125 -0.075 C -0.01328 -0.08079 -0.01289 -0.07755 -0.01406 -0.08426 L -0.01458 -0.08704 C -0.01484 -0.09398 -0.01484 -0.1007 -0.0151 -0.10741 C -0.01536 -0.1132 -0.01549 -0.11181 -0.01614 -0.11574 C -0.0164 -0.11713 -0.01653 -0.11829 -0.01666 -0.11945 C -0.01823 -0.12894 -0.01614 -0.11435 -0.0177 -0.12593 C -0.01757 -0.14282 -0.01836 -0.15556 -0.01666 -0.17037 C -0.0164 -0.17338 -0.01614 -0.17431 -0.01562 -0.17685 C -0.01536 -0.18148 -0.01484 -0.18935 -0.01406 -0.19352 L -0.01302 -0.19907 C -0.01289 -0.2 -0.01263 -0.20093 -0.0125 -0.20185 C -0.0125 -0.20278 -0.01172 -0.20926 -0.01145 -0.21019 C -0.01119 -0.21134 -0.01093 -0.2125 -0.01041 -0.21296 C -0.0095 -0.21412 -0.00833 -0.21435 -0.00729 -0.21482 C -0.00677 -0.21528 -0.00625 -0.21574 -0.00573 -0.21574 C -0.00247 -0.21713 -0.00403 -0.21644 -0.00104 -0.21759 L 0.05886 -0.21667 C 0.06055 -0.21667 0.06224 -0.2162 0.06394 -0.21574 C 0.06641 -0.21551 0.06888 -0.21505 0.07123 -0.21482 C 0.07618 -0.21458 0.08099 -0.21435 0.08581 -0.21389 C 0.08737 -0.21366 0.08894 -0.21343 0.0905 -0.21296 C 0.09154 -0.21273 0.09258 -0.21227 0.09362 -0.21204 C 0.10039 -0.21157 0.10716 -0.21157 0.11394 -0.21111 C 0.11641 -0.21088 0.11888 -0.21065 0.12123 -0.21019 C 0.12227 -0.21019 0.12331 -0.20972 0.12435 -0.20926 C 0.12618 -0.20903 0.12787 -0.2088 0.12956 -0.20833 C 0.13099 -0.2081 0.13243 -0.20787 0.13373 -0.20741 C 0.13451 -0.20741 0.13516 -0.20671 0.13581 -0.20648 L 0.18425 -0.20556 C 0.18529 -0.20532 0.18633 -0.20463 0.18737 -0.20463 C 0.21172 -0.20463 0.20716 -0.20417 0.22071 -0.20648 C 0.22214 -0.20718 0.22409 -0.20857 0.22539 -0.20648 C 0.22618 -0.20556 0.22605 -0.20347 0.22644 -0.20185 C 0.22683 -0.2007 0.22709 -0.19954 0.22748 -0.19815 C 0.22761 -0.1963 0.22787 -0.19468 0.228 -0.19259 C 0.22826 -0.19051 0.22839 -0.18843 0.22852 -0.18611 C 0.22865 -0.18472 0.22891 -0.1831 0.22904 -0.18148 C 0.22878 -0.15787 0.22982 -0.15486 0.228 -0.13982 C 0.22735 -0.13495 0.22761 -0.13704 0.22644 -0.13148 C 0.22631 -0.13079 0.22618 -0.12963 0.22591 -0.1287 C 0.225 -0.12616 0.22279 -0.1213 0.22279 -0.1213 C 0.22266 -0.12037 0.2224 -0.11968 0.22227 -0.11852 C 0.22214 -0.11736 0.22201 -0.1162 0.22175 -0.11482 C 0.22149 -0.11366 0.2211 -0.1125 0.22071 -0.11111 C 0.22032 -0.10695 0.22032 -0.10579 0.21966 -0.10185 C 0.21953 -0.10093 0.2194 -0.1 0.21914 -0.09907 C 0.21641 -0.08773 0.21966 -0.10208 0.21706 -0.09259 C 0.2168 -0.0919 0.21667 -0.09097 0.21654 -0.08982 C 0.2155 -0.08333 0.21654 -0.08912 0.2155 -0.08148 C 0.21537 -0.08056 0.21511 -0.07986 0.21498 -0.0787 C 0.21472 -0.07755 0.21433 -0.07384 0.21394 -0.07222 C 0.21368 -0.0713 0.21315 -0.0706 0.21289 -0.06945 C 0.21263 -0.06875 0.21237 -0.06667 0.21237 -0.06667 L 0.21341 -0.06852 " pathEditMode="relative" ptsTypes="AAAAAAAAAAAAAAAAAAAAAAAAAAAAAAAAAAAAAAAAAAAAAAAAAAAAAAAAAAAAAAAAAAAAAAA">
                                      <p:cBhvr>
                                        <p:cTn id="183" dur="2000" fill="hold"/>
                                        <p:tgtEl>
                                          <p:spTgt spid="33"/>
                                        </p:tgtEl>
                                        <p:attrNameLst>
                                          <p:attrName>ppt_x</p:attrName>
                                          <p:attrName>ppt_y</p:attrName>
                                        </p:attrNameLst>
                                      </p:cBhvr>
                                    </p:animMotion>
                                  </p:childTnLst>
                                </p:cTn>
                              </p:par>
                              <p:par>
                                <p:cTn id="184" presetID="0" presetClass="path" presetSubtype="0" accel="50000" decel="50000" fill="hold" grpId="2" nodeType="withEffect">
                                  <p:stCondLst>
                                    <p:cond delay="900"/>
                                  </p:stCondLst>
                                  <p:childTnLst>
                                    <p:animMotion origin="layout" path="M 0 0 L 0 0 C 0.00026 -0.00417 0.00052 -0.00857 0.00104 -0.01274 C 0.00104 -0.01389 0.00143 -0.01459 0.00156 -0.01551 C 0.00169 -0.01737 0.00195 -0.01922 0.00208 -0.02107 C 0.0026 -0.03125 0.00208 -0.02987 0.00312 -0.03704 L 0.00521 -0.05162 L 0.00573 -0.05533 L 0.00625 -0.05903 C 0.00638 -0.06181 0.00638 -0.06482 0.00677 -0.06737 C 0.0069 -0.06968 0.00742 -0.07176 0.00781 -0.07385 C 0.00807 -0.07639 0.00846 -0.07894 0.00885 -0.08125 C 0.00898 -0.0838 0.00911 -0.08635 0.00937 -0.08866 C 0.01211 -0.11644 0.01002 -0.09121 0.01146 -0.10811 C 0.01159 -0.12987 0.01159 -0.15139 0.01198 -0.17292 C 0.01198 -0.17987 0.0125 -0.18172 0.01302 -0.18774 C 0.01315 -0.19028 0.01328 -0.19283 0.01354 -0.19514 C 0.01367 -0.20394 0.01367 -0.2125 0.01406 -0.22107 C 0.01406 -0.22338 0.01445 -0.22547 0.01458 -0.22755 C 0.01471 -0.23125 0.01484 -0.23496 0.0151 -0.23866 C 0.01523 -0.24306 0.01536 -0.24746 0.01562 -0.25162 C 0.01575 -0.25463 0.01627 -0.26088 0.01666 -0.26366 C 0.01692 -0.27153 0.01679 -0.275 0.01771 -0.28125 C 0.01784 -0.28241 0.01784 -0.28334 0.01823 -0.28403 C 0.01927 -0.28658 0.02304 -0.28774 0.02396 -0.28774 L 0.08594 -0.28866 L 0.22708 -0.28774 C 0.22969 -0.28774 0.2358 -0.28565 0.23802 -0.28496 C 0.23945 -0.28473 0.24114 -0.28449 0.24271 -0.28403 C 0.24401 -0.2838 0.24544 -0.28334 0.24687 -0.28311 C 0.25091 -0.28287 0.25521 -0.28264 0.25937 -0.28218 C 0.26185 -0.26227 0.2608 -0.2713 0.2625 -0.25533 C 0.26354 -0.23125 0.26211 -0.23959 0.26406 -0.2294 C 0.26419 -0.2257 0.26419 -0.22199 0.26458 -0.21829 C 0.26549 -0.20533 0.26523 -0.2132 0.26614 -0.20533 C 0.2664 -0.20232 0.26692 -0.19653 0.26719 -0.19329 C 0.26732 -0.18959 0.26758 -0.17732 0.26823 -0.17199 C 0.26862 -0.16829 0.26901 -0.16459 0.26979 -0.16088 C 0.27005 -0.15903 0.27083 -0.15718 0.27135 -0.15533 C 0.27148 -0.15232 0.272 -0.14653 0.27239 -0.14329 C 0.27252 -0.14213 0.27265 -0.14098 0.27291 -0.13959 C 0.27344 -0.13449 0.27409 -0.12917 0.27448 -0.12385 C 0.27461 -0.12153 0.27461 -0.11899 0.275 -0.11644 C 0.27513 -0.11459 0.275 -0.11158 0.27604 -0.11088 L 0.2776 -0.10996 C 0.27812 -0.10857 0.2789 -0.10579 0.28021 -0.10533 C 0.2806 -0.10533 0.28229 -0.10695 0.28281 -0.10718 L 0.28281 -0.10718 " pathEditMode="relative" ptsTypes="AAAAAAAAAAAAAAAAAAAAAAAAAAAAAAAAAAAAAAAAAAAAAAAA">
                                      <p:cBhvr>
                                        <p:cTn id="185" dur="2000" fill="hold"/>
                                        <p:tgtEl>
                                          <p:spTgt spid="31"/>
                                        </p:tgtEl>
                                        <p:attrNameLst>
                                          <p:attrName>ppt_x</p:attrName>
                                          <p:attrName>ppt_y</p:attrName>
                                        </p:attrNameLst>
                                      </p:cBhvr>
                                    </p:animMotion>
                                  </p:childTnLst>
                                </p:cTn>
                              </p:par>
                            </p:childTnLst>
                          </p:cTn>
                        </p:par>
                        <p:par>
                          <p:cTn id="186" fill="hold">
                            <p:stCondLst>
                              <p:cond delay="4900"/>
                            </p:stCondLst>
                            <p:childTnLst>
                              <p:par>
                                <p:cTn id="187" presetID="42" presetClass="path" presetSubtype="0" accel="50000" decel="50000" fill="hold" grpId="2" nodeType="afterEffect">
                                  <p:stCondLst>
                                    <p:cond delay="0"/>
                                  </p:stCondLst>
                                  <p:childTnLst>
                                    <p:animMotion origin="layout" path="M -0.00573 -0.11018 L -0.03385 0.21898 " pathEditMode="relative" rAng="0" ptsTypes="AA">
                                      <p:cBhvr>
                                        <p:cTn id="188" dur="1000" fill="hold"/>
                                        <p:tgtEl>
                                          <p:spTgt spid="20"/>
                                        </p:tgtEl>
                                        <p:attrNameLst>
                                          <p:attrName>ppt_x</p:attrName>
                                          <p:attrName>ppt_y</p:attrName>
                                        </p:attrNameLst>
                                      </p:cBhvr>
                                      <p:rCtr x="-1367" y="16227"/>
                                    </p:animMotion>
                                  </p:childTnLst>
                                </p:cTn>
                              </p:par>
                            </p:childTnLst>
                          </p:cTn>
                        </p:par>
                        <p:par>
                          <p:cTn id="189" fill="hold">
                            <p:stCondLst>
                              <p:cond delay="5900"/>
                            </p:stCondLst>
                            <p:childTnLst>
                              <p:par>
                                <p:cTn id="190" presetID="42" presetClass="path" presetSubtype="0" accel="50000" decel="50000" fill="hold" grpId="2" nodeType="afterEffect">
                                  <p:stCondLst>
                                    <p:cond delay="0"/>
                                  </p:stCondLst>
                                  <p:childTnLst>
                                    <p:animMotion origin="layout" path="M 0.01849 -0.09329 L 0.03477 0.23495 " pathEditMode="relative" rAng="0" ptsTypes="AA">
                                      <p:cBhvr>
                                        <p:cTn id="191" dur="1000" fill="hold"/>
                                        <p:tgtEl>
                                          <p:spTgt spid="35"/>
                                        </p:tgtEl>
                                        <p:attrNameLst>
                                          <p:attrName>ppt_x</p:attrName>
                                          <p:attrName>ppt_y</p:attrName>
                                        </p:attrNameLst>
                                      </p:cBhvr>
                                      <p:rCtr x="807" y="16412"/>
                                    </p:animMotion>
                                  </p:childTnLst>
                                </p:cTn>
                              </p:par>
                              <p:par>
                                <p:cTn id="192" presetID="42" presetClass="path" presetSubtype="0" accel="50000" decel="50000" fill="hold" grpId="2" nodeType="withEffect">
                                  <p:stCondLst>
                                    <p:cond delay="0"/>
                                  </p:stCondLst>
                                  <p:childTnLst>
                                    <p:animMotion origin="layout" path="M -0.01849 -0.07338 L -0.03164 -0.26782 " pathEditMode="relative" rAng="0" ptsTypes="AA">
                                      <p:cBhvr>
                                        <p:cTn id="193" dur="1100" fill="hold"/>
                                        <p:tgtEl>
                                          <p:spTgt spid="22"/>
                                        </p:tgtEl>
                                        <p:attrNameLst>
                                          <p:attrName>ppt_x</p:attrName>
                                          <p:attrName>ppt_y</p:attrName>
                                        </p:attrNameLst>
                                      </p:cBhvr>
                                      <p:rCtr x="-664" y="-9722"/>
                                    </p:animMotion>
                                  </p:childTnLst>
                                </p:cTn>
                              </p:par>
                            </p:childTnLst>
                          </p:cTn>
                        </p:par>
                        <p:par>
                          <p:cTn id="194" fill="hold">
                            <p:stCondLst>
                              <p:cond delay="7000"/>
                            </p:stCondLst>
                            <p:childTnLst>
                              <p:par>
                                <p:cTn id="195" presetID="42" presetClass="path" presetSubtype="0" accel="50000" decel="50000" fill="hold" grpId="3" nodeType="afterEffect">
                                  <p:stCondLst>
                                    <p:cond delay="0"/>
                                  </p:stCondLst>
                                  <p:childTnLst>
                                    <p:animMotion origin="layout" path="M 0.28282 -0.10695 L 0.24714 0.03217 " pathEditMode="relative" rAng="0" ptsTypes="AA">
                                      <p:cBhvr>
                                        <p:cTn id="196" dur="1000" fill="hold"/>
                                        <p:tgtEl>
                                          <p:spTgt spid="31"/>
                                        </p:tgtEl>
                                        <p:attrNameLst>
                                          <p:attrName>ppt_x</p:attrName>
                                          <p:attrName>ppt_y</p:attrName>
                                        </p:attrNameLst>
                                      </p:cBhvr>
                                      <p:rCtr x="-1784" y="6944"/>
                                    </p:animMotion>
                                  </p:childTnLst>
                                </p:cTn>
                              </p:par>
                              <p:par>
                                <p:cTn id="197" presetID="42" presetClass="path" presetSubtype="0" accel="50000" decel="50000" fill="hold" grpId="2" nodeType="withEffect">
                                  <p:stCondLst>
                                    <p:cond delay="0"/>
                                  </p:stCondLst>
                                  <p:childTnLst>
                                    <p:animMotion origin="layout" path="M 0.01784 -0.09213 L 0.03269 -0.17083 " pathEditMode="relative" rAng="0" ptsTypes="AA">
                                      <p:cBhvr>
                                        <p:cTn id="198" dur="1100" fill="hold"/>
                                        <p:tgtEl>
                                          <p:spTgt spid="39"/>
                                        </p:tgtEl>
                                        <p:attrNameLst>
                                          <p:attrName>ppt_x</p:attrName>
                                          <p:attrName>ppt_y</p:attrName>
                                        </p:attrNameLst>
                                      </p:cBhvr>
                                      <p:rCtr x="742" y="-3935"/>
                                    </p:animMotion>
                                  </p:childTnLst>
                                </p:cTn>
                              </p:par>
                            </p:childTnLst>
                          </p:cTn>
                        </p:par>
                      </p:childTnLst>
                    </p:cTn>
                  </p:par>
                  <p:par>
                    <p:cTn id="199" fill="hold">
                      <p:stCondLst>
                        <p:cond delay="indefinite"/>
                      </p:stCondLst>
                      <p:childTnLst>
                        <p:par>
                          <p:cTn id="200" fill="hold">
                            <p:stCondLst>
                              <p:cond delay="0"/>
                            </p:stCondLst>
                            <p:childTnLst>
                              <p:par>
                                <p:cTn id="201" presetID="42" presetClass="entr" presetSubtype="0" fill="hold" nodeType="clickEffect">
                                  <p:stCondLst>
                                    <p:cond delay="0"/>
                                  </p:stCondLst>
                                  <p:childTnLst>
                                    <p:set>
                                      <p:cBhvr>
                                        <p:cTn id="202" dur="1" fill="hold">
                                          <p:stCondLst>
                                            <p:cond delay="0"/>
                                          </p:stCondLst>
                                        </p:cTn>
                                        <p:tgtEl>
                                          <p:spTgt spid="3">
                                            <p:txEl>
                                              <p:pRg st="5" end="5"/>
                                            </p:txEl>
                                          </p:spTgt>
                                        </p:tgtEl>
                                        <p:attrNameLst>
                                          <p:attrName>style.visibility</p:attrName>
                                        </p:attrNameLst>
                                      </p:cBhvr>
                                      <p:to>
                                        <p:strVal val="visible"/>
                                      </p:to>
                                    </p:set>
                                    <p:animEffect transition="in" filter="fade">
                                      <p:cBhvr>
                                        <p:cTn id="203" dur="1000"/>
                                        <p:tgtEl>
                                          <p:spTgt spid="3">
                                            <p:txEl>
                                              <p:pRg st="5" end="5"/>
                                            </p:txEl>
                                          </p:spTgt>
                                        </p:tgtEl>
                                      </p:cBhvr>
                                    </p:animEffect>
                                    <p:anim calcmode="lin" valueType="num">
                                      <p:cBhvr>
                                        <p:cTn id="204"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05"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par>
                          <p:cTn id="206" fill="hold">
                            <p:stCondLst>
                              <p:cond delay="1000"/>
                            </p:stCondLst>
                            <p:childTnLst>
                              <p:par>
                                <p:cTn id="207" presetID="42" presetClass="path" presetSubtype="0" accel="50000" decel="50000" fill="hold" grpId="2" nodeType="afterEffect">
                                  <p:stCondLst>
                                    <p:cond delay="0"/>
                                  </p:stCondLst>
                                  <p:childTnLst>
                                    <p:animMotion origin="layout" path="M -0.01394 0.15671 L 0.00052 0.0412 " pathEditMode="relative" rAng="0" ptsTypes="AA">
                                      <p:cBhvr>
                                        <p:cTn id="208" dur="2000" fill="hold"/>
                                        <p:tgtEl>
                                          <p:spTgt spid="34"/>
                                        </p:tgtEl>
                                        <p:attrNameLst>
                                          <p:attrName>ppt_x</p:attrName>
                                          <p:attrName>ppt_y</p:attrName>
                                        </p:attrNameLst>
                                      </p:cBhvr>
                                      <p:rCtr x="716" y="-5787"/>
                                    </p:animMotion>
                                  </p:childTnLst>
                                </p:cTn>
                              </p:par>
                            </p:childTnLst>
                          </p:cTn>
                        </p:par>
                        <p:par>
                          <p:cTn id="209" fill="hold">
                            <p:stCondLst>
                              <p:cond delay="3000"/>
                            </p:stCondLst>
                            <p:childTnLst>
                              <p:par>
                                <p:cTn id="210" presetID="10" presetClass="exit" presetSubtype="0" fill="hold" grpId="3" nodeType="afterEffect">
                                  <p:stCondLst>
                                    <p:cond delay="0"/>
                                  </p:stCondLst>
                                  <p:childTnLst>
                                    <p:animEffect transition="out" filter="fade">
                                      <p:cBhvr>
                                        <p:cTn id="211" dur="500"/>
                                        <p:tgtEl>
                                          <p:spTgt spid="34"/>
                                        </p:tgtEl>
                                      </p:cBhvr>
                                    </p:animEffect>
                                    <p:set>
                                      <p:cBhvr>
                                        <p:cTn id="212" dur="1" fill="hold">
                                          <p:stCondLst>
                                            <p:cond delay="499"/>
                                          </p:stCondLst>
                                        </p:cTn>
                                        <p:tgtEl>
                                          <p:spTgt spid="34"/>
                                        </p:tgtEl>
                                        <p:attrNameLst>
                                          <p:attrName>style.visibility</p:attrName>
                                        </p:attrNameLst>
                                      </p:cBhvr>
                                      <p:to>
                                        <p:strVal val="hidden"/>
                                      </p:to>
                                    </p:set>
                                  </p:childTnLst>
                                </p:cTn>
                              </p:par>
                              <p:par>
                                <p:cTn id="213" presetID="10" presetClass="exit" presetSubtype="0" fill="hold" grpId="4" nodeType="withEffect">
                                  <p:stCondLst>
                                    <p:cond delay="0"/>
                                  </p:stCondLst>
                                  <p:childTnLst>
                                    <p:animEffect transition="out" filter="fade">
                                      <p:cBhvr>
                                        <p:cTn id="214" dur="500"/>
                                        <p:tgtEl>
                                          <p:spTgt spid="31"/>
                                        </p:tgtEl>
                                      </p:cBhvr>
                                    </p:animEffect>
                                    <p:set>
                                      <p:cBhvr>
                                        <p:cTn id="215" dur="1" fill="hold">
                                          <p:stCondLst>
                                            <p:cond delay="499"/>
                                          </p:stCondLst>
                                        </p:cTn>
                                        <p:tgtEl>
                                          <p:spTgt spid="31"/>
                                        </p:tgtEl>
                                        <p:attrNameLst>
                                          <p:attrName>style.visibility</p:attrName>
                                        </p:attrNameLst>
                                      </p:cBhvr>
                                      <p:to>
                                        <p:strVal val="hidden"/>
                                      </p:to>
                                    </p:set>
                                  </p:childTnLst>
                                </p:cTn>
                              </p:par>
                            </p:childTnLst>
                          </p:cTn>
                        </p:par>
                        <p:par>
                          <p:cTn id="216" fill="hold">
                            <p:stCondLst>
                              <p:cond delay="3500"/>
                            </p:stCondLst>
                            <p:childTnLst>
                              <p:par>
                                <p:cTn id="217" presetID="42" presetClass="path" presetSubtype="0" accel="50000" decel="50000" fill="hold" grpId="2" nodeType="afterEffect">
                                  <p:stCondLst>
                                    <p:cond delay="0"/>
                                  </p:stCondLst>
                                  <p:childTnLst>
                                    <p:animMotion origin="layout" path="M 0.05638 -0.00486 L 0.00182 0.11042 " pathEditMode="relative" rAng="0" ptsTypes="AA">
                                      <p:cBhvr>
                                        <p:cTn id="218" dur="2000" fill="hold"/>
                                        <p:tgtEl>
                                          <p:spTgt spid="19"/>
                                        </p:tgtEl>
                                        <p:attrNameLst>
                                          <p:attrName>ppt_x</p:attrName>
                                          <p:attrName>ppt_y</p:attrName>
                                        </p:attrNameLst>
                                      </p:cBhvr>
                                      <p:rCtr x="-2734" y="5764"/>
                                    </p:animMotion>
                                  </p:childTnLst>
                                </p:cTn>
                              </p:par>
                            </p:childTnLst>
                          </p:cTn>
                        </p:par>
                        <p:par>
                          <p:cTn id="219" fill="hold">
                            <p:stCondLst>
                              <p:cond delay="5500"/>
                            </p:stCondLst>
                            <p:childTnLst>
                              <p:par>
                                <p:cTn id="220" presetID="10" presetClass="exit" presetSubtype="0" fill="hold" grpId="3" nodeType="afterEffect">
                                  <p:stCondLst>
                                    <p:cond delay="0"/>
                                  </p:stCondLst>
                                  <p:childTnLst>
                                    <p:animEffect transition="out" filter="fade">
                                      <p:cBhvr>
                                        <p:cTn id="221" dur="500"/>
                                        <p:tgtEl>
                                          <p:spTgt spid="19"/>
                                        </p:tgtEl>
                                      </p:cBhvr>
                                    </p:animEffect>
                                    <p:set>
                                      <p:cBhvr>
                                        <p:cTn id="222" dur="1" fill="hold">
                                          <p:stCondLst>
                                            <p:cond delay="499"/>
                                          </p:stCondLst>
                                        </p:cTn>
                                        <p:tgtEl>
                                          <p:spTgt spid="19"/>
                                        </p:tgtEl>
                                        <p:attrNameLst>
                                          <p:attrName>style.visibility</p:attrName>
                                        </p:attrNameLst>
                                      </p:cBhvr>
                                      <p:to>
                                        <p:strVal val="hidden"/>
                                      </p:to>
                                    </p:set>
                                  </p:childTnLst>
                                </p:cTn>
                              </p:par>
                              <p:par>
                                <p:cTn id="223" presetID="10" presetClass="exit" presetSubtype="0" fill="hold" grpId="3" nodeType="withEffect">
                                  <p:stCondLst>
                                    <p:cond delay="0"/>
                                  </p:stCondLst>
                                  <p:childTnLst>
                                    <p:animEffect transition="out" filter="fade">
                                      <p:cBhvr>
                                        <p:cTn id="224" dur="500"/>
                                        <p:tgtEl>
                                          <p:spTgt spid="35"/>
                                        </p:tgtEl>
                                      </p:cBhvr>
                                    </p:animEffect>
                                    <p:set>
                                      <p:cBhvr>
                                        <p:cTn id="225" dur="1" fill="hold">
                                          <p:stCondLst>
                                            <p:cond delay="499"/>
                                          </p:stCondLst>
                                        </p:cTn>
                                        <p:tgtEl>
                                          <p:spTgt spid="35"/>
                                        </p:tgtEl>
                                        <p:attrNameLst>
                                          <p:attrName>style.visibility</p:attrName>
                                        </p:attrNameLst>
                                      </p:cBhvr>
                                      <p:to>
                                        <p:strVal val="hidden"/>
                                      </p:to>
                                    </p:set>
                                  </p:childTnLst>
                                </p:cTn>
                              </p:par>
                            </p:childTnLst>
                          </p:cTn>
                        </p:par>
                        <p:par>
                          <p:cTn id="226" fill="hold">
                            <p:stCondLst>
                              <p:cond delay="6000"/>
                            </p:stCondLst>
                            <p:childTnLst>
                              <p:par>
                                <p:cTn id="227" presetID="42" presetClass="path" presetSubtype="0" accel="50000" decel="50000" fill="hold" grpId="2" nodeType="afterEffect">
                                  <p:stCondLst>
                                    <p:cond delay="0"/>
                                  </p:stCondLst>
                                  <p:childTnLst>
                                    <p:animMotion origin="layout" path="M 0.04857 0.05348 L 0.10651 -0.03194 " pathEditMode="relative" rAng="0" ptsTypes="AA">
                                      <p:cBhvr>
                                        <p:cTn id="228" dur="2000" fill="hold"/>
                                        <p:tgtEl>
                                          <p:spTgt spid="36"/>
                                        </p:tgtEl>
                                        <p:attrNameLst>
                                          <p:attrName>ppt_x</p:attrName>
                                          <p:attrName>ppt_y</p:attrName>
                                        </p:attrNameLst>
                                      </p:cBhvr>
                                      <p:rCtr x="2891" y="-4282"/>
                                    </p:animMotion>
                                  </p:childTnLst>
                                </p:cTn>
                              </p:par>
                            </p:childTnLst>
                          </p:cTn>
                        </p:par>
                        <p:par>
                          <p:cTn id="229" fill="hold">
                            <p:stCondLst>
                              <p:cond delay="8000"/>
                            </p:stCondLst>
                            <p:childTnLst>
                              <p:par>
                                <p:cTn id="230" presetID="42" presetClass="path" presetSubtype="0" accel="50000" decel="50000" fill="hold" grpId="1" nodeType="afterEffect">
                                  <p:stCondLst>
                                    <p:cond delay="0"/>
                                  </p:stCondLst>
                                  <p:childTnLst>
                                    <p:animMotion origin="layout" path="M -2.29167E-6 4.07407E-6 L -0.00156 0.12893 " pathEditMode="relative" rAng="0" ptsTypes="AA">
                                      <p:cBhvr>
                                        <p:cTn id="231" dur="2000" fill="hold"/>
                                        <p:tgtEl>
                                          <p:spTgt spid="15"/>
                                        </p:tgtEl>
                                        <p:attrNameLst>
                                          <p:attrName>ppt_x</p:attrName>
                                          <p:attrName>ppt_y</p:attrName>
                                        </p:attrNameLst>
                                      </p:cBhvr>
                                      <p:rCtr x="-78" y="6435"/>
                                    </p:animMotion>
                                  </p:childTnLst>
                                </p:cTn>
                              </p:par>
                              <p:par>
                                <p:cTn id="232" presetID="42" presetClass="path" presetSubtype="0" accel="50000" decel="50000" fill="hold" grpId="3" nodeType="withEffect">
                                  <p:stCondLst>
                                    <p:cond delay="0"/>
                                  </p:stCondLst>
                                  <p:childTnLst>
                                    <p:animMotion origin="layout" path="M 0.10651 -0.03194 L 0.10651 0.09792 " pathEditMode="relative" rAng="0" ptsTypes="AA">
                                      <p:cBhvr>
                                        <p:cTn id="233" dur="2000" fill="hold"/>
                                        <p:tgtEl>
                                          <p:spTgt spid="36"/>
                                        </p:tgtEl>
                                        <p:attrNameLst>
                                          <p:attrName>ppt_x</p:attrName>
                                          <p:attrName>ppt_y</p:attrName>
                                        </p:attrNameLst>
                                      </p:cBhvr>
                                      <p:rCtr x="0" y="6481"/>
                                    </p:animMotion>
                                  </p:childTnLst>
                                </p:cTn>
                              </p:par>
                            </p:childTnLst>
                          </p:cTn>
                        </p:par>
                        <p:par>
                          <p:cTn id="234" fill="hold">
                            <p:stCondLst>
                              <p:cond delay="10000"/>
                            </p:stCondLst>
                            <p:childTnLst>
                              <p:par>
                                <p:cTn id="235" presetID="42" presetClass="path" presetSubtype="0" accel="50000" decel="50000" fill="hold" grpId="2" nodeType="afterEffect">
                                  <p:stCondLst>
                                    <p:cond delay="0"/>
                                  </p:stCondLst>
                                  <p:childTnLst>
                                    <p:animMotion origin="layout" path="M 0.04583 -0.05347 L 0.05195 0.11181 " pathEditMode="relative" rAng="0" ptsTypes="AA">
                                      <p:cBhvr>
                                        <p:cTn id="236" dur="2000" fill="hold"/>
                                        <p:tgtEl>
                                          <p:spTgt spid="17"/>
                                        </p:tgtEl>
                                        <p:attrNameLst>
                                          <p:attrName>ppt_x</p:attrName>
                                          <p:attrName>ppt_y</p:attrName>
                                        </p:attrNameLst>
                                      </p:cBhvr>
                                      <p:rCtr x="299" y="8264"/>
                                    </p:animMotion>
                                  </p:childTnLst>
                                </p:cTn>
                              </p:par>
                            </p:childTnLst>
                          </p:cTn>
                        </p:par>
                        <p:par>
                          <p:cTn id="237" fill="hold">
                            <p:stCondLst>
                              <p:cond delay="12000"/>
                            </p:stCondLst>
                            <p:childTnLst>
                              <p:par>
                                <p:cTn id="238" presetID="42" presetClass="path" presetSubtype="0" accel="50000" decel="50000" fill="hold" grpId="1" nodeType="afterEffect">
                                  <p:stCondLst>
                                    <p:cond delay="0"/>
                                  </p:stCondLst>
                                  <p:childTnLst>
                                    <p:animMotion origin="layout" path="M 1.25E-6 3.7037E-6 L 0.00325 0.19467 " pathEditMode="relative" rAng="0" ptsTypes="AA">
                                      <p:cBhvr>
                                        <p:cTn id="239" dur="2000" fill="hold"/>
                                        <p:tgtEl>
                                          <p:spTgt spid="11"/>
                                        </p:tgtEl>
                                        <p:attrNameLst>
                                          <p:attrName>ppt_x</p:attrName>
                                          <p:attrName>ppt_y</p:attrName>
                                        </p:attrNameLst>
                                      </p:cBhvr>
                                      <p:rCtr x="156" y="9722"/>
                                    </p:animMotion>
                                  </p:childTnLst>
                                </p:cTn>
                              </p:par>
                              <p:par>
                                <p:cTn id="240" presetID="42" presetClass="path" presetSubtype="0" accel="50000" decel="50000" fill="hold" grpId="3" nodeType="withEffect">
                                  <p:stCondLst>
                                    <p:cond delay="0"/>
                                  </p:stCondLst>
                                  <p:childTnLst>
                                    <p:animMotion origin="layout" path="M 0.05195 0.11181 L 0.04844 0.29051 " pathEditMode="relative" rAng="0" ptsTypes="AA">
                                      <p:cBhvr>
                                        <p:cTn id="241" dur="2000" fill="hold"/>
                                        <p:tgtEl>
                                          <p:spTgt spid="17"/>
                                        </p:tgtEl>
                                        <p:attrNameLst>
                                          <p:attrName>ppt_x</p:attrName>
                                          <p:attrName>ppt_y</p:attrName>
                                        </p:attrNameLst>
                                      </p:cBhvr>
                                      <p:rCtr x="-182" y="8935"/>
                                    </p:animMotion>
                                  </p:childTnLst>
                                </p:cTn>
                              </p:par>
                            </p:childTnLst>
                          </p:cTn>
                        </p:par>
                        <p:par>
                          <p:cTn id="242" fill="hold">
                            <p:stCondLst>
                              <p:cond delay="14000"/>
                            </p:stCondLst>
                            <p:childTnLst>
                              <p:par>
                                <p:cTn id="243" presetID="42" presetClass="path" presetSubtype="0" accel="50000" decel="50000" fill="hold" grpId="2" nodeType="afterEffect">
                                  <p:stCondLst>
                                    <p:cond delay="0"/>
                                  </p:stCondLst>
                                  <p:childTnLst>
                                    <p:animMotion origin="layout" path="M -0.01888 -0.06366 L 0.18984 -0.07755 " pathEditMode="relative" rAng="0" ptsTypes="AA">
                                      <p:cBhvr>
                                        <p:cTn id="244" dur="2000" fill="hold"/>
                                        <p:tgtEl>
                                          <p:spTgt spid="38"/>
                                        </p:tgtEl>
                                        <p:attrNameLst>
                                          <p:attrName>ppt_x</p:attrName>
                                          <p:attrName>ppt_y</p:attrName>
                                        </p:attrNameLst>
                                      </p:cBhvr>
                                      <p:rCtr x="10430" y="-694"/>
                                    </p:animMotion>
                                  </p:childTnLst>
                                </p:cTn>
                              </p:par>
                            </p:childTnLst>
                          </p:cTn>
                        </p:par>
                        <p:par>
                          <p:cTn id="245" fill="hold">
                            <p:stCondLst>
                              <p:cond delay="16000"/>
                            </p:stCondLst>
                            <p:childTnLst>
                              <p:par>
                                <p:cTn id="246" presetID="42" presetClass="path" presetSubtype="0" accel="50000" decel="50000" fill="hold" grpId="1" nodeType="afterEffect">
                                  <p:stCondLst>
                                    <p:cond delay="0"/>
                                  </p:stCondLst>
                                  <p:childTnLst>
                                    <p:animMotion origin="layout" path="M 2.08333E-7 -4.81481E-6 L 0.00195 0.30047 " pathEditMode="relative" rAng="0" ptsTypes="AA">
                                      <p:cBhvr>
                                        <p:cTn id="247" dur="2000" fill="hold"/>
                                        <p:tgtEl>
                                          <p:spTgt spid="16"/>
                                        </p:tgtEl>
                                        <p:attrNameLst>
                                          <p:attrName>ppt_x</p:attrName>
                                          <p:attrName>ppt_y</p:attrName>
                                        </p:attrNameLst>
                                      </p:cBhvr>
                                      <p:rCtr x="91" y="15023"/>
                                    </p:animMotion>
                                  </p:childTnLst>
                                </p:cTn>
                              </p:par>
                              <p:par>
                                <p:cTn id="248" presetID="42" presetClass="path" presetSubtype="0" accel="50000" decel="50000" fill="hold" grpId="3" nodeType="withEffect">
                                  <p:stCondLst>
                                    <p:cond delay="0"/>
                                  </p:stCondLst>
                                  <p:childTnLst>
                                    <p:animMotion origin="layout" path="M 0.18984 -0.07755 L 0.18893 0.22708 " pathEditMode="relative" rAng="0" ptsTypes="AA">
                                      <p:cBhvr>
                                        <p:cTn id="249" dur="2000" fill="hold"/>
                                        <p:tgtEl>
                                          <p:spTgt spid="38"/>
                                        </p:tgtEl>
                                        <p:attrNameLst>
                                          <p:attrName>ppt_x</p:attrName>
                                          <p:attrName>ppt_y</p:attrName>
                                        </p:attrNameLst>
                                      </p:cBhvr>
                                      <p:rCtr x="-52" y="15231"/>
                                    </p:animMotion>
                                  </p:childTnLst>
                                </p:cTn>
                              </p:par>
                            </p:childTnLst>
                          </p:cTn>
                        </p:par>
                        <p:par>
                          <p:cTn id="250" fill="hold">
                            <p:stCondLst>
                              <p:cond delay="18000"/>
                            </p:stCondLst>
                            <p:childTnLst>
                              <p:par>
                                <p:cTn id="251" presetID="42" presetClass="entr" presetSubtype="0" fill="hold" nodeType="afterEffect">
                                  <p:stCondLst>
                                    <p:cond delay="0"/>
                                  </p:stCondLst>
                                  <p:childTnLst>
                                    <p:set>
                                      <p:cBhvr>
                                        <p:cTn id="252" dur="1" fill="hold">
                                          <p:stCondLst>
                                            <p:cond delay="0"/>
                                          </p:stCondLst>
                                        </p:cTn>
                                        <p:tgtEl>
                                          <p:spTgt spid="3">
                                            <p:txEl>
                                              <p:pRg st="6" end="6"/>
                                            </p:txEl>
                                          </p:spTgt>
                                        </p:tgtEl>
                                        <p:attrNameLst>
                                          <p:attrName>style.visibility</p:attrName>
                                        </p:attrNameLst>
                                      </p:cBhvr>
                                      <p:to>
                                        <p:strVal val="visible"/>
                                      </p:to>
                                    </p:set>
                                    <p:animEffect transition="in" filter="fade">
                                      <p:cBhvr>
                                        <p:cTn id="253" dur="1000"/>
                                        <p:tgtEl>
                                          <p:spTgt spid="3">
                                            <p:txEl>
                                              <p:pRg st="6" end="6"/>
                                            </p:txEl>
                                          </p:spTgt>
                                        </p:tgtEl>
                                      </p:cBhvr>
                                    </p:animEffect>
                                    <p:anim calcmode="lin" valueType="num">
                                      <p:cBhvr>
                                        <p:cTn id="254"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255"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256" fill="hold">
                      <p:stCondLst>
                        <p:cond delay="indefinite"/>
                      </p:stCondLst>
                      <p:childTnLst>
                        <p:par>
                          <p:cTn id="257" fill="hold">
                            <p:stCondLst>
                              <p:cond delay="0"/>
                            </p:stCondLst>
                            <p:childTnLst>
                              <p:par>
                                <p:cTn id="258" presetID="2" presetClass="entr" presetSubtype="4" fill="hold" grpId="0" nodeType="clickEffect">
                                  <p:stCondLst>
                                    <p:cond delay="0"/>
                                  </p:stCondLst>
                                  <p:childTnLst>
                                    <p:set>
                                      <p:cBhvr>
                                        <p:cTn id="259" dur="1" fill="hold">
                                          <p:stCondLst>
                                            <p:cond delay="0"/>
                                          </p:stCondLst>
                                        </p:cTn>
                                        <p:tgtEl>
                                          <p:spTgt spid="6"/>
                                        </p:tgtEl>
                                        <p:attrNameLst>
                                          <p:attrName>style.visibility</p:attrName>
                                        </p:attrNameLst>
                                      </p:cBhvr>
                                      <p:to>
                                        <p:strVal val="visible"/>
                                      </p:to>
                                    </p:set>
                                    <p:anim calcmode="lin" valueType="num">
                                      <p:cBhvr additive="base">
                                        <p:cTn id="260" dur="4000" fill="hold"/>
                                        <p:tgtEl>
                                          <p:spTgt spid="6"/>
                                        </p:tgtEl>
                                        <p:attrNameLst>
                                          <p:attrName>ppt_x</p:attrName>
                                        </p:attrNameLst>
                                      </p:cBhvr>
                                      <p:tavLst>
                                        <p:tav tm="0">
                                          <p:val>
                                            <p:strVal val="#ppt_x"/>
                                          </p:val>
                                        </p:tav>
                                        <p:tav tm="100000">
                                          <p:val>
                                            <p:strVal val="#ppt_x"/>
                                          </p:val>
                                        </p:tav>
                                      </p:tavLst>
                                    </p:anim>
                                    <p:anim calcmode="lin" valueType="num">
                                      <p:cBhvr additive="base">
                                        <p:cTn id="261" dur="4000" fill="hold"/>
                                        <p:tgtEl>
                                          <p:spTgt spid="6"/>
                                        </p:tgtEl>
                                        <p:attrNameLst>
                                          <p:attrName>ppt_y</p:attrName>
                                        </p:attrNameLst>
                                      </p:cBhvr>
                                      <p:tavLst>
                                        <p:tav tm="0">
                                          <p:val>
                                            <p:strVal val="1+#ppt_h/2"/>
                                          </p:val>
                                        </p:tav>
                                        <p:tav tm="100000">
                                          <p:val>
                                            <p:strVal val="#ppt_y"/>
                                          </p:val>
                                        </p:tav>
                                      </p:tavLst>
                                    </p:anim>
                                  </p:childTnLst>
                                </p:cTn>
                              </p:par>
                            </p:childTnLst>
                          </p:cTn>
                        </p:par>
                        <p:par>
                          <p:cTn id="262" fill="hold">
                            <p:stCondLst>
                              <p:cond delay="4000"/>
                            </p:stCondLst>
                            <p:childTnLst>
                              <p:par>
                                <p:cTn id="263" presetID="22" presetClass="entr" presetSubtype="8" repeatCount="indefinite" fill="hold" grpId="0" nodeType="afterEffect">
                                  <p:stCondLst>
                                    <p:cond delay="0"/>
                                  </p:stCondLst>
                                  <p:endCondLst>
                                    <p:cond evt="onNext" delay="0">
                                      <p:tgtEl>
                                        <p:sldTgt/>
                                      </p:tgtEl>
                                    </p:cond>
                                  </p:endCondLst>
                                  <p:childTnLst>
                                    <p:set>
                                      <p:cBhvr>
                                        <p:cTn id="264" dur="1" fill="hold">
                                          <p:stCondLst>
                                            <p:cond delay="0"/>
                                          </p:stCondLst>
                                        </p:cTn>
                                        <p:tgtEl>
                                          <p:spTgt spid="18"/>
                                        </p:tgtEl>
                                        <p:attrNameLst>
                                          <p:attrName>style.visibility</p:attrName>
                                        </p:attrNameLst>
                                      </p:cBhvr>
                                      <p:to>
                                        <p:strVal val="visible"/>
                                      </p:to>
                                    </p:set>
                                    <p:animEffect transition="in" filter="wipe(left)">
                                      <p:cBhvr>
                                        <p:cTn id="265" dur="2000"/>
                                        <p:tgtEl>
                                          <p:spTgt spid="18"/>
                                        </p:tgtEl>
                                      </p:cBhvr>
                                    </p:animEffect>
                                  </p:childTnLst>
                                </p:cTn>
                              </p:par>
                            </p:childTnLst>
                          </p:cTn>
                        </p:par>
                        <p:par>
                          <p:cTn id="266" fill="hold">
                            <p:stCondLst>
                              <p:cond delay="6000"/>
                            </p:stCondLst>
                            <p:childTnLst>
                              <p:par>
                                <p:cTn id="267" presetID="42" presetClass="entr" presetSubtype="0" fill="hold" grpId="1" nodeType="afterEffect">
                                  <p:stCondLst>
                                    <p:cond delay="0"/>
                                  </p:stCondLst>
                                  <p:childTnLst>
                                    <p:set>
                                      <p:cBhvr>
                                        <p:cTn id="268" dur="1" fill="hold">
                                          <p:stCondLst>
                                            <p:cond delay="0"/>
                                          </p:stCondLst>
                                        </p:cTn>
                                        <p:tgtEl>
                                          <p:spTgt spid="21"/>
                                        </p:tgtEl>
                                        <p:attrNameLst>
                                          <p:attrName>style.visibility</p:attrName>
                                        </p:attrNameLst>
                                      </p:cBhvr>
                                      <p:to>
                                        <p:strVal val="visible"/>
                                      </p:to>
                                    </p:set>
                                    <p:animEffect transition="in" filter="fade">
                                      <p:cBhvr>
                                        <p:cTn id="269" dur="1000"/>
                                        <p:tgtEl>
                                          <p:spTgt spid="21"/>
                                        </p:tgtEl>
                                      </p:cBhvr>
                                    </p:animEffect>
                                    <p:anim calcmode="lin" valueType="num">
                                      <p:cBhvr>
                                        <p:cTn id="270" dur="1000" fill="hold"/>
                                        <p:tgtEl>
                                          <p:spTgt spid="21"/>
                                        </p:tgtEl>
                                        <p:attrNameLst>
                                          <p:attrName>ppt_x</p:attrName>
                                        </p:attrNameLst>
                                      </p:cBhvr>
                                      <p:tavLst>
                                        <p:tav tm="0">
                                          <p:val>
                                            <p:strVal val="#ppt_x"/>
                                          </p:val>
                                        </p:tav>
                                        <p:tav tm="100000">
                                          <p:val>
                                            <p:strVal val="#ppt_x"/>
                                          </p:val>
                                        </p:tav>
                                      </p:tavLst>
                                    </p:anim>
                                    <p:anim calcmode="lin" valueType="num">
                                      <p:cBhvr>
                                        <p:cTn id="271" dur="1000" fill="hold"/>
                                        <p:tgtEl>
                                          <p:spTgt spid="21"/>
                                        </p:tgtEl>
                                        <p:attrNameLst>
                                          <p:attrName>ppt_y</p:attrName>
                                        </p:attrNameLst>
                                      </p:cBhvr>
                                      <p:tavLst>
                                        <p:tav tm="0">
                                          <p:val>
                                            <p:strVal val="#ppt_y+.1"/>
                                          </p:val>
                                        </p:tav>
                                        <p:tav tm="100000">
                                          <p:val>
                                            <p:strVal val="#ppt_y"/>
                                          </p:val>
                                        </p:tav>
                                      </p:tavLst>
                                    </p:anim>
                                  </p:childTnLst>
                                </p:cTn>
                              </p:par>
                            </p:childTnLst>
                          </p:cTn>
                        </p:par>
                        <p:par>
                          <p:cTn id="272" fill="hold">
                            <p:stCondLst>
                              <p:cond delay="7000"/>
                            </p:stCondLst>
                            <p:childTnLst>
                              <p:par>
                                <p:cTn id="273" presetID="30" presetClass="emph" presetSubtype="0" repeatCount="indefinite" fill="hold" grpId="0" nodeType="afterEffect">
                                  <p:stCondLst>
                                    <p:cond delay="0"/>
                                  </p:stCondLst>
                                  <p:endCondLst>
                                    <p:cond evt="onNext" delay="0">
                                      <p:tgtEl>
                                        <p:sldTgt/>
                                      </p:tgtEl>
                                    </p:cond>
                                  </p:endCondLst>
                                  <p:childTnLst>
                                    <p:animClr clrSpc="hsl" dir="cw">
                                      <p:cBhvr override="childStyle">
                                        <p:cTn id="274" dur="1000" fill="hold"/>
                                        <p:tgtEl>
                                          <p:spTgt spid="21"/>
                                        </p:tgtEl>
                                        <p:attrNameLst>
                                          <p:attrName>style.color</p:attrName>
                                        </p:attrNameLst>
                                      </p:cBhvr>
                                      <p:by>
                                        <p:hsl h="0" s="12549" l="25098"/>
                                      </p:by>
                                    </p:animClr>
                                    <p:animClr clrSpc="hsl" dir="cw">
                                      <p:cBhvr>
                                        <p:cTn id="275" dur="1000" fill="hold"/>
                                        <p:tgtEl>
                                          <p:spTgt spid="21"/>
                                        </p:tgtEl>
                                        <p:attrNameLst>
                                          <p:attrName>fillcolor</p:attrName>
                                        </p:attrNameLst>
                                      </p:cBhvr>
                                      <p:by>
                                        <p:hsl h="0" s="12549" l="25098"/>
                                      </p:by>
                                    </p:animClr>
                                    <p:animClr clrSpc="hsl" dir="cw">
                                      <p:cBhvr>
                                        <p:cTn id="276" dur="1000" fill="hold"/>
                                        <p:tgtEl>
                                          <p:spTgt spid="21"/>
                                        </p:tgtEl>
                                        <p:attrNameLst>
                                          <p:attrName>stroke.color</p:attrName>
                                        </p:attrNameLst>
                                      </p:cBhvr>
                                      <p:by>
                                        <p:hsl h="0" s="12549" l="25098"/>
                                      </p:by>
                                    </p:animClr>
                                    <p:set>
                                      <p:cBhvr>
                                        <p:cTn id="277" dur="1000" fill="hold"/>
                                        <p:tgtEl>
                                          <p:spTgt spid="21"/>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P spid="8" grpId="0" animBg="1"/>
      <p:bldP spid="9" grpId="0" animBg="1"/>
      <p:bldP spid="10" grpId="0" animBg="1"/>
      <p:bldP spid="11" grpId="0" animBg="1"/>
      <p:bldP spid="11" grpId="1" animBg="1"/>
      <p:bldP spid="12" grpId="0" animBg="1"/>
      <p:bldP spid="13" grpId="0" animBg="1"/>
      <p:bldP spid="14" grpId="0" animBg="1"/>
      <p:bldP spid="15" grpId="0" animBg="1"/>
      <p:bldP spid="15" grpId="1" animBg="1"/>
      <p:bldP spid="16" grpId="0" animBg="1"/>
      <p:bldP spid="16" grpId="1" animBg="1"/>
      <p:bldP spid="17" grpId="0" animBg="1"/>
      <p:bldP spid="17" grpId="1" animBg="1"/>
      <p:bldP spid="17" grpId="2" animBg="1"/>
      <p:bldP spid="17" grpId="3" animBg="1"/>
      <p:bldP spid="19" grpId="0" animBg="1"/>
      <p:bldP spid="19" grpId="1" animBg="1"/>
      <p:bldP spid="19" grpId="2" animBg="1"/>
      <p:bldP spid="19" grpId="3" animBg="1"/>
      <p:bldP spid="20" grpId="0" animBg="1"/>
      <p:bldP spid="20" grpId="1" animBg="1"/>
      <p:bldP spid="20" grpId="2" animBg="1"/>
      <p:bldP spid="22" grpId="0" animBg="1"/>
      <p:bldP spid="22" grpId="1" animBg="1"/>
      <p:bldP spid="22" grpId="2" animBg="1"/>
      <p:bldP spid="25" grpId="0" animBg="1"/>
      <p:bldP spid="25" grpId="1" animBg="1"/>
      <p:bldP spid="29" grpId="0" animBg="1"/>
      <p:bldP spid="29" grpId="1" animBg="1"/>
      <p:bldP spid="30" grpId="0" animBg="1"/>
      <p:bldP spid="30" grpId="1" animBg="1"/>
      <p:bldP spid="31" grpId="0" animBg="1"/>
      <p:bldP spid="31" grpId="1" animBg="1"/>
      <p:bldP spid="31" grpId="2" animBg="1"/>
      <p:bldP spid="31" grpId="3" animBg="1"/>
      <p:bldP spid="31" grpId="4" animBg="1"/>
      <p:bldP spid="32" grpId="0" animBg="1"/>
      <p:bldP spid="32" grpId="1" animBg="1"/>
      <p:bldP spid="33" grpId="0" animBg="1"/>
      <p:bldP spid="33" grpId="1" animBg="1"/>
      <p:bldP spid="33" grpId="2" animBg="1"/>
      <p:bldP spid="34" grpId="0" animBg="1"/>
      <p:bldP spid="34" grpId="1" animBg="1"/>
      <p:bldP spid="34" grpId="2" animBg="1"/>
      <p:bldP spid="34" grpId="3" animBg="1"/>
      <p:bldP spid="35" grpId="0" animBg="1"/>
      <p:bldP spid="35" grpId="1" animBg="1"/>
      <p:bldP spid="35" grpId="2" animBg="1"/>
      <p:bldP spid="35" grpId="3" animBg="1"/>
      <p:bldP spid="36" grpId="0" animBg="1"/>
      <p:bldP spid="36" grpId="1" animBg="1"/>
      <p:bldP spid="36" grpId="2" animBg="1"/>
      <p:bldP spid="36" grpId="3" animBg="1"/>
      <p:bldP spid="37" grpId="0" animBg="1"/>
      <p:bldP spid="37" grpId="1" animBg="1"/>
      <p:bldP spid="38" grpId="0" animBg="1"/>
      <p:bldP spid="38" grpId="1" animBg="1"/>
      <p:bldP spid="38" grpId="2" animBg="1"/>
      <p:bldP spid="38" grpId="3" animBg="1"/>
      <p:bldP spid="39" grpId="0" animBg="1"/>
      <p:bldP spid="39" grpId="1" animBg="1"/>
      <p:bldP spid="39" grpId="2" animBg="1"/>
      <p:bldP spid="6" grpId="0"/>
      <p:bldP spid="18" grpId="0" animBg="1"/>
      <p:bldP spid="21" grpId="0" animBg="1"/>
      <p:bldP spid="21" grpId="1"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Generator</a:t>
            </a:r>
            <a:endParaRPr lang="de-DE" dirty="0"/>
          </a:p>
        </p:txBody>
      </p:sp>
      <p:pic>
        <p:nvPicPr>
          <p:cNvPr id="4" name="Wechselstrom"/>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10097" y="1705769"/>
            <a:ext cx="4762500" cy="3771900"/>
          </a:xfrm>
        </p:spPr>
      </p:pic>
      <p:sp>
        <p:nvSpPr>
          <p:cNvPr id="5" name="Textfeld 4"/>
          <p:cNvSpPr txBox="1"/>
          <p:nvPr/>
        </p:nvSpPr>
        <p:spPr>
          <a:xfrm>
            <a:off x="499797" y="1705769"/>
            <a:ext cx="6002603" cy="3139321"/>
          </a:xfrm>
          <a:prstGeom prst="rect">
            <a:avLst/>
          </a:prstGeom>
          <a:noFill/>
        </p:spPr>
        <p:txBody>
          <a:bodyPr wrap="square" rtlCol="0">
            <a:spAutoFit/>
          </a:bodyPr>
          <a:lstStyle/>
          <a:p>
            <a:r>
              <a:rPr lang="de-DE" dirty="0" smtClean="0"/>
              <a:t>Ein Generator basiert auf die </a:t>
            </a:r>
            <a:r>
              <a:rPr lang="de-DE" sz="3600" dirty="0" err="1" smtClean="0">
                <a:solidFill>
                  <a:schemeClr val="accent1"/>
                </a:solidFill>
                <a:effectLst>
                  <a:outerShdw blurRad="38100" dist="38100" dir="2700000" algn="tl">
                    <a:srgbClr val="000000">
                      <a:alpha val="43137"/>
                    </a:srgbClr>
                  </a:outerShdw>
                </a:effectLst>
              </a:rPr>
              <a:t>Lorentzkraft</a:t>
            </a:r>
            <a:r>
              <a:rPr lang="de-DE" sz="3600" dirty="0" smtClean="0">
                <a:solidFill>
                  <a:schemeClr val="accent1"/>
                </a:solidFill>
                <a:effectLst>
                  <a:outerShdw blurRad="38100" dist="38100" dir="2700000" algn="tl">
                    <a:srgbClr val="000000">
                      <a:alpha val="43137"/>
                    </a:srgbClr>
                  </a:outerShdw>
                </a:effectLst>
              </a:rPr>
              <a:t>.</a:t>
            </a:r>
            <a:endParaRPr lang="de-DE" sz="3600" dirty="0">
              <a:solidFill>
                <a:schemeClr val="accent1"/>
              </a:solidFill>
              <a:effectLst>
                <a:outerShdw blurRad="38100" dist="38100" dir="2700000" algn="tl">
                  <a:srgbClr val="000000">
                    <a:alpha val="43137"/>
                  </a:srgbClr>
                </a:outerShdw>
              </a:effectLst>
            </a:endParaRPr>
          </a:p>
          <a:p>
            <a:endParaRPr lang="de-DE" dirty="0"/>
          </a:p>
          <a:p>
            <a:r>
              <a:rPr lang="de-DE" dirty="0"/>
              <a:t>Bewegt sich ein Leiter quer (senkrecht) zum Magnetfeld, wirkt die </a:t>
            </a:r>
            <a:r>
              <a:rPr lang="de-DE" dirty="0" err="1"/>
              <a:t>Lorentzkraft</a:t>
            </a:r>
            <a:r>
              <a:rPr lang="de-DE" dirty="0"/>
              <a:t> auf die Ladungen im Leiter in Richtung dieses Leiters und setzt sie so in Bewegung</a:t>
            </a:r>
            <a:r>
              <a:rPr lang="de-DE" dirty="0" smtClean="0"/>
              <a:t>.</a:t>
            </a:r>
          </a:p>
          <a:p>
            <a:r>
              <a:rPr lang="de-DE" dirty="0" smtClean="0"/>
              <a:t>Es gibt drei Varianten:</a:t>
            </a:r>
          </a:p>
          <a:p>
            <a:pPr marL="285750" indent="-285750">
              <a:buFont typeface="Arial" panose="020B0604020202020204" pitchFamily="34" charset="0"/>
              <a:buChar char="•"/>
            </a:pPr>
            <a:r>
              <a:rPr lang="de-DE" dirty="0" smtClean="0"/>
              <a:t>Gleichstrom mit wechselnden Schleifringen</a:t>
            </a:r>
          </a:p>
          <a:p>
            <a:pPr marL="285750" indent="-285750">
              <a:buFont typeface="Arial" panose="020B0604020202020204" pitchFamily="34" charset="0"/>
              <a:buChar char="•"/>
            </a:pPr>
            <a:r>
              <a:rPr lang="de-DE" dirty="0" smtClean="0"/>
              <a:t>Wechselstromgeneratoren mit zwei Schleifringen</a:t>
            </a:r>
          </a:p>
          <a:p>
            <a:pPr marL="285750" indent="-285750">
              <a:buFont typeface="Arial" panose="020B0604020202020204" pitchFamily="34" charset="0"/>
              <a:buChar char="•"/>
            </a:pPr>
            <a:r>
              <a:rPr lang="de-DE" dirty="0" smtClean="0"/>
              <a:t>Drehstromgeneratoren mit drei Spulen</a:t>
            </a:r>
            <a:endParaRPr lang="de-DE" dirty="0"/>
          </a:p>
          <a:p>
            <a:endParaRPr lang="de-DE" dirty="0"/>
          </a:p>
        </p:txBody>
      </p:sp>
      <p:pic>
        <p:nvPicPr>
          <p:cNvPr id="3" name="Gleichstrom"/>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10097" y="1705769"/>
            <a:ext cx="4827968" cy="3639315"/>
          </a:xfrm>
          <a:prstGeom prst="rect">
            <a:avLst/>
          </a:prstGeom>
        </p:spPr>
      </p:pic>
      <p:pic>
        <p:nvPicPr>
          <p:cNvPr id="6" name="Grafik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40672" y="2389630"/>
            <a:ext cx="5166817" cy="2152907"/>
          </a:xfrm>
          <a:prstGeom prst="rect">
            <a:avLst/>
          </a:prstGeom>
        </p:spPr>
      </p:pic>
    </p:spTree>
    <p:extLst>
      <p:ext uri="{BB962C8B-B14F-4D97-AF65-F5344CB8AC3E}">
        <p14:creationId xmlns:p14="http://schemas.microsoft.com/office/powerpoint/2010/main" val="4021962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fade">
                                      <p:cBhvr>
                                        <p:cTn id="7" dur="1000"/>
                                        <p:tgtEl>
                                          <p:spTgt spid="5">
                                            <p:txEl>
                                              <p:pRg st="2" end="2"/>
                                            </p:txEl>
                                          </p:spTgt>
                                        </p:tgtEl>
                                      </p:cBhvr>
                                    </p:animEffect>
                                    <p:anim calcmode="lin" valueType="num">
                                      <p:cBhvr>
                                        <p:cTn id="8"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3" end="3"/>
                                            </p:txEl>
                                          </p:spTgt>
                                        </p:tgtEl>
                                        <p:attrNameLst>
                                          <p:attrName>style.visibility</p:attrName>
                                        </p:attrNameLst>
                                      </p:cBhvr>
                                      <p:to>
                                        <p:strVal val="visible"/>
                                      </p:to>
                                    </p:set>
                                    <p:animEffect transition="in" filter="fade">
                                      <p:cBhvr>
                                        <p:cTn id="14" dur="1000"/>
                                        <p:tgtEl>
                                          <p:spTgt spid="5">
                                            <p:txEl>
                                              <p:pRg st="3" end="3"/>
                                            </p:txEl>
                                          </p:spTgt>
                                        </p:tgtEl>
                                      </p:cBhvr>
                                    </p:animEffect>
                                    <p:anim calcmode="lin" valueType="num">
                                      <p:cBhvr>
                                        <p:cTn id="15"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1000"/>
                                        <p:tgtEl>
                                          <p:spTgt spid="3"/>
                                        </p:tgtEl>
                                      </p:cBhvr>
                                    </p:animEffect>
                                    <p:anim calcmode="lin" valueType="num">
                                      <p:cBhvr>
                                        <p:cTn id="22" dur="1000" fill="hold"/>
                                        <p:tgtEl>
                                          <p:spTgt spid="3"/>
                                        </p:tgtEl>
                                        <p:attrNameLst>
                                          <p:attrName>ppt_x</p:attrName>
                                        </p:attrNameLst>
                                      </p:cBhvr>
                                      <p:tavLst>
                                        <p:tav tm="0">
                                          <p:val>
                                            <p:strVal val="#ppt_x"/>
                                          </p:val>
                                        </p:tav>
                                        <p:tav tm="100000">
                                          <p:val>
                                            <p:strVal val="#ppt_x"/>
                                          </p:val>
                                        </p:tav>
                                      </p:tavLst>
                                    </p:anim>
                                    <p:anim calcmode="lin" valueType="num">
                                      <p:cBhvr>
                                        <p:cTn id="23" dur="1000" fill="hold"/>
                                        <p:tgtEl>
                                          <p:spTgt spid="3"/>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5">
                                            <p:txEl>
                                              <p:pRg st="4" end="4"/>
                                            </p:txEl>
                                          </p:spTgt>
                                        </p:tgtEl>
                                        <p:attrNameLst>
                                          <p:attrName>style.visibility</p:attrName>
                                        </p:attrNameLst>
                                      </p:cBhvr>
                                      <p:to>
                                        <p:strVal val="visible"/>
                                      </p:to>
                                    </p:set>
                                    <p:animEffect transition="in" filter="fade">
                                      <p:cBhvr>
                                        <p:cTn id="26" dur="1000"/>
                                        <p:tgtEl>
                                          <p:spTgt spid="5">
                                            <p:txEl>
                                              <p:pRg st="4" end="4"/>
                                            </p:txEl>
                                          </p:spTgt>
                                        </p:tgtEl>
                                      </p:cBhvr>
                                    </p:animEffect>
                                    <p:anim calcmode="lin" valueType="num">
                                      <p:cBhvr>
                                        <p:cTn id="27"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28"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path" presetSubtype="0" fill="hold" nodeType="clickEffect">
                                  <p:stCondLst>
                                    <p:cond delay="0"/>
                                  </p:stCondLst>
                                  <p:childTnLst>
                                    <p:animMotion origin="layout" path="M 2.70833E-6 -3.7037E-7 L -0.63789 0.26528 " pathEditMode="relative" rAng="0" ptsTypes="AA">
                                      <p:cBhvr>
                                        <p:cTn id="32" dur="1000" fill="hold"/>
                                        <p:tgtEl>
                                          <p:spTgt spid="3"/>
                                        </p:tgtEl>
                                        <p:attrNameLst>
                                          <p:attrName>ppt_x</p:attrName>
                                          <p:attrName>ppt_y</p:attrName>
                                        </p:attrNameLst>
                                      </p:cBhvr>
                                      <p:rCtr x="-31901" y="13264"/>
                                    </p:animMotion>
                                  </p:childTnLst>
                                </p:cTn>
                              </p:par>
                              <p:par>
                                <p:cTn id="33" presetID="6" presetClass="emph" presetSubtype="0" fill="hold" nodeType="withEffect">
                                  <p:stCondLst>
                                    <p:cond delay="0"/>
                                  </p:stCondLst>
                                  <p:childTnLst>
                                    <p:animScale>
                                      <p:cBhvr>
                                        <p:cTn id="34" dur="1000" fill="hold"/>
                                        <p:tgtEl>
                                          <p:spTgt spid="3"/>
                                        </p:tgtEl>
                                      </p:cBhvr>
                                      <p:by x="40000" y="40000"/>
                                    </p:animScale>
                                  </p:childTnLst>
                                </p:cTn>
                              </p:par>
                            </p:childTnLst>
                          </p:cTn>
                        </p:par>
                        <p:par>
                          <p:cTn id="35" fill="hold">
                            <p:stCondLst>
                              <p:cond delay="1000"/>
                            </p:stCondLst>
                            <p:childTnLst>
                              <p:par>
                                <p:cTn id="36" presetID="42" presetClass="entr" presetSubtype="0" fill="hold" nodeType="afterEffect">
                                  <p:stCondLst>
                                    <p:cond delay="0"/>
                                  </p:stCondLst>
                                  <p:childTnLst>
                                    <p:set>
                                      <p:cBhvr>
                                        <p:cTn id="37" dur="1" fill="hold">
                                          <p:stCondLst>
                                            <p:cond delay="0"/>
                                          </p:stCondLst>
                                        </p:cTn>
                                        <p:tgtEl>
                                          <p:spTgt spid="4"/>
                                        </p:tgtEl>
                                        <p:attrNameLst>
                                          <p:attrName>style.visibility</p:attrName>
                                        </p:attrNameLst>
                                      </p:cBhvr>
                                      <p:to>
                                        <p:strVal val="visible"/>
                                      </p:to>
                                    </p:set>
                                    <p:animEffect transition="in" filter="fade">
                                      <p:cBhvr>
                                        <p:cTn id="38" dur="1000"/>
                                        <p:tgtEl>
                                          <p:spTgt spid="4"/>
                                        </p:tgtEl>
                                      </p:cBhvr>
                                    </p:animEffect>
                                    <p:anim calcmode="lin" valueType="num">
                                      <p:cBhvr>
                                        <p:cTn id="39" dur="1000" fill="hold"/>
                                        <p:tgtEl>
                                          <p:spTgt spid="4"/>
                                        </p:tgtEl>
                                        <p:attrNameLst>
                                          <p:attrName>ppt_x</p:attrName>
                                        </p:attrNameLst>
                                      </p:cBhvr>
                                      <p:tavLst>
                                        <p:tav tm="0">
                                          <p:val>
                                            <p:strVal val="#ppt_x"/>
                                          </p:val>
                                        </p:tav>
                                        <p:tav tm="100000">
                                          <p:val>
                                            <p:strVal val="#ppt_x"/>
                                          </p:val>
                                        </p:tav>
                                      </p:tavLst>
                                    </p:anim>
                                    <p:anim calcmode="lin" valueType="num">
                                      <p:cBhvr>
                                        <p:cTn id="40" dur="1000" fill="hold"/>
                                        <p:tgtEl>
                                          <p:spTgt spid="4"/>
                                        </p:tgtEl>
                                        <p:attrNameLst>
                                          <p:attrName>ppt_y</p:attrName>
                                        </p:attrNameLst>
                                      </p:cBhvr>
                                      <p:tavLst>
                                        <p:tav tm="0">
                                          <p:val>
                                            <p:strVal val="#ppt_y+.1"/>
                                          </p:val>
                                        </p:tav>
                                        <p:tav tm="100000">
                                          <p:val>
                                            <p:strVal val="#ppt_y"/>
                                          </p:val>
                                        </p:tav>
                                      </p:tavLst>
                                    </p:anim>
                                  </p:childTnLst>
                                </p:cTn>
                              </p:par>
                              <p:par>
                                <p:cTn id="41" presetID="42" presetClass="entr" presetSubtype="0" fill="hold" nodeType="withEffect">
                                  <p:stCondLst>
                                    <p:cond delay="0"/>
                                  </p:stCondLst>
                                  <p:childTnLst>
                                    <p:set>
                                      <p:cBhvr>
                                        <p:cTn id="42" dur="1" fill="hold">
                                          <p:stCondLst>
                                            <p:cond delay="0"/>
                                          </p:stCondLst>
                                        </p:cTn>
                                        <p:tgtEl>
                                          <p:spTgt spid="5">
                                            <p:txEl>
                                              <p:pRg st="5" end="5"/>
                                            </p:txEl>
                                          </p:spTgt>
                                        </p:tgtEl>
                                        <p:attrNameLst>
                                          <p:attrName>style.visibility</p:attrName>
                                        </p:attrNameLst>
                                      </p:cBhvr>
                                      <p:to>
                                        <p:strVal val="visible"/>
                                      </p:to>
                                    </p:set>
                                    <p:animEffect transition="in" filter="fade">
                                      <p:cBhvr>
                                        <p:cTn id="43" dur="1000"/>
                                        <p:tgtEl>
                                          <p:spTgt spid="5">
                                            <p:txEl>
                                              <p:pRg st="5" end="5"/>
                                            </p:txEl>
                                          </p:spTgt>
                                        </p:tgtEl>
                                      </p:cBhvr>
                                    </p:animEffect>
                                    <p:anim calcmode="lin" valueType="num">
                                      <p:cBhvr>
                                        <p:cTn id="44"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45" dur="1000" fill="hold"/>
                                        <p:tgtEl>
                                          <p:spTgt spid="5">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2" presetClass="path" presetSubtype="0" fill="hold" nodeType="clickEffect">
                                  <p:stCondLst>
                                    <p:cond delay="0"/>
                                  </p:stCondLst>
                                  <p:childTnLst>
                                    <p:animMotion origin="layout" path="M 0.00039 0.02246 L -0.41393 0.25903 " pathEditMode="relative" rAng="0" ptsTypes="AA">
                                      <p:cBhvr>
                                        <p:cTn id="49" dur="1000" fill="hold"/>
                                        <p:tgtEl>
                                          <p:spTgt spid="4"/>
                                        </p:tgtEl>
                                        <p:attrNameLst>
                                          <p:attrName>ppt_x</p:attrName>
                                          <p:attrName>ppt_y</p:attrName>
                                        </p:attrNameLst>
                                      </p:cBhvr>
                                      <p:rCtr x="-20716" y="11829"/>
                                    </p:animMotion>
                                  </p:childTnLst>
                                </p:cTn>
                              </p:par>
                              <p:par>
                                <p:cTn id="50" presetID="6" presetClass="emph" presetSubtype="0" fill="hold" nodeType="withEffect">
                                  <p:stCondLst>
                                    <p:cond delay="0"/>
                                  </p:stCondLst>
                                  <p:childTnLst>
                                    <p:animScale>
                                      <p:cBhvr>
                                        <p:cTn id="51" dur="1000" fill="hold"/>
                                        <p:tgtEl>
                                          <p:spTgt spid="4"/>
                                        </p:tgtEl>
                                      </p:cBhvr>
                                      <p:by x="40000" y="40000"/>
                                    </p:animScale>
                                  </p:childTnLst>
                                </p:cTn>
                              </p:par>
                            </p:childTnLst>
                          </p:cTn>
                        </p:par>
                        <p:par>
                          <p:cTn id="52" fill="hold">
                            <p:stCondLst>
                              <p:cond delay="1000"/>
                            </p:stCondLst>
                            <p:childTnLst>
                              <p:par>
                                <p:cTn id="53" presetID="42" presetClass="entr" presetSubtype="0" fill="hold" nodeType="afterEffect">
                                  <p:stCondLst>
                                    <p:cond delay="0"/>
                                  </p:stCondLst>
                                  <p:childTnLst>
                                    <p:set>
                                      <p:cBhvr>
                                        <p:cTn id="54" dur="1" fill="hold">
                                          <p:stCondLst>
                                            <p:cond delay="0"/>
                                          </p:stCondLst>
                                        </p:cTn>
                                        <p:tgtEl>
                                          <p:spTgt spid="5">
                                            <p:txEl>
                                              <p:pRg st="6" end="6"/>
                                            </p:txEl>
                                          </p:spTgt>
                                        </p:tgtEl>
                                        <p:attrNameLst>
                                          <p:attrName>style.visibility</p:attrName>
                                        </p:attrNameLst>
                                      </p:cBhvr>
                                      <p:to>
                                        <p:strVal val="visible"/>
                                      </p:to>
                                    </p:set>
                                    <p:animEffect transition="in" filter="fade">
                                      <p:cBhvr>
                                        <p:cTn id="55" dur="1000"/>
                                        <p:tgtEl>
                                          <p:spTgt spid="5">
                                            <p:txEl>
                                              <p:pRg st="6" end="6"/>
                                            </p:txEl>
                                          </p:spTgt>
                                        </p:tgtEl>
                                      </p:cBhvr>
                                    </p:animEffect>
                                    <p:anim calcmode="lin" valueType="num">
                                      <p:cBhvr>
                                        <p:cTn id="56"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57" dur="1000" fill="hold"/>
                                        <p:tgtEl>
                                          <p:spTgt spid="5">
                                            <p:txEl>
                                              <p:pRg st="6" end="6"/>
                                            </p:txEl>
                                          </p:spTgt>
                                        </p:tgtEl>
                                        <p:attrNameLst>
                                          <p:attrName>ppt_y</p:attrName>
                                        </p:attrNameLst>
                                      </p:cBhvr>
                                      <p:tavLst>
                                        <p:tav tm="0">
                                          <p:val>
                                            <p:strVal val="#ppt_y+.1"/>
                                          </p:val>
                                        </p:tav>
                                        <p:tav tm="100000">
                                          <p:val>
                                            <p:strVal val="#ppt_y"/>
                                          </p:val>
                                        </p:tav>
                                      </p:tavLst>
                                    </p:anim>
                                  </p:childTnLst>
                                </p:cTn>
                              </p:par>
                              <p:par>
                                <p:cTn id="58" presetID="42" presetClass="entr" presetSubtype="0" fill="hold" nodeType="withEffect">
                                  <p:stCondLst>
                                    <p:cond delay="0"/>
                                  </p:stCondLst>
                                  <p:childTnLst>
                                    <p:set>
                                      <p:cBhvr>
                                        <p:cTn id="59" dur="1" fill="hold">
                                          <p:stCondLst>
                                            <p:cond delay="0"/>
                                          </p:stCondLst>
                                        </p:cTn>
                                        <p:tgtEl>
                                          <p:spTgt spid="6"/>
                                        </p:tgtEl>
                                        <p:attrNameLst>
                                          <p:attrName>style.visibility</p:attrName>
                                        </p:attrNameLst>
                                      </p:cBhvr>
                                      <p:to>
                                        <p:strVal val="visible"/>
                                      </p:to>
                                    </p:set>
                                    <p:animEffect transition="in" filter="fade">
                                      <p:cBhvr>
                                        <p:cTn id="60" dur="1000"/>
                                        <p:tgtEl>
                                          <p:spTgt spid="6"/>
                                        </p:tgtEl>
                                      </p:cBhvr>
                                    </p:animEffect>
                                    <p:anim calcmode="lin" valueType="num">
                                      <p:cBhvr>
                                        <p:cTn id="61" dur="1000" fill="hold"/>
                                        <p:tgtEl>
                                          <p:spTgt spid="6"/>
                                        </p:tgtEl>
                                        <p:attrNameLst>
                                          <p:attrName>ppt_x</p:attrName>
                                        </p:attrNameLst>
                                      </p:cBhvr>
                                      <p:tavLst>
                                        <p:tav tm="0">
                                          <p:val>
                                            <p:strVal val="#ppt_x"/>
                                          </p:val>
                                        </p:tav>
                                        <p:tav tm="100000">
                                          <p:val>
                                            <p:strVal val="#ppt_x"/>
                                          </p:val>
                                        </p:tav>
                                      </p:tavLst>
                                    </p:anim>
                                    <p:anim calcmode="lin" valueType="num">
                                      <p:cBhvr>
                                        <p:cTn id="62"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42" presetClass="path" presetSubtype="0" fill="hold" nodeType="clickEffect">
                                  <p:stCondLst>
                                    <p:cond delay="0"/>
                                  </p:stCondLst>
                                  <p:childTnLst>
                                    <p:animMotion origin="layout" path="M 2.70833E-6 -4.07407E-6 L -0.09662 0.27408 " pathEditMode="relative" rAng="0" ptsTypes="AA">
                                      <p:cBhvr>
                                        <p:cTn id="66" dur="1000" fill="hold"/>
                                        <p:tgtEl>
                                          <p:spTgt spid="6"/>
                                        </p:tgtEl>
                                        <p:attrNameLst>
                                          <p:attrName>ppt_x</p:attrName>
                                          <p:attrName>ppt_y</p:attrName>
                                        </p:attrNameLst>
                                      </p:cBhvr>
                                      <p:rCtr x="-4831" y="13704"/>
                                    </p:animMotion>
                                  </p:childTnLst>
                                </p:cTn>
                              </p:par>
                              <p:par>
                                <p:cTn id="67" presetID="6" presetClass="emph" presetSubtype="0" fill="hold" nodeType="withEffect">
                                  <p:stCondLst>
                                    <p:cond delay="0"/>
                                  </p:stCondLst>
                                  <p:childTnLst>
                                    <p:animScale>
                                      <p:cBhvr>
                                        <p:cTn id="68" dur="1000" fill="hold"/>
                                        <p:tgtEl>
                                          <p:spTgt spid="6"/>
                                        </p:tgtEl>
                                      </p:cBhvr>
                                      <p:by x="80000" y="8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Solarenergie</a:t>
            </a:r>
            <a:endParaRPr lang="de-DE" dirty="0"/>
          </a:p>
        </p:txBody>
      </p:sp>
      <p:sp>
        <p:nvSpPr>
          <p:cNvPr id="3" name="Inhaltsplatzhalter 2"/>
          <p:cNvSpPr>
            <a:spLocks noGrp="1"/>
          </p:cNvSpPr>
          <p:nvPr>
            <p:ph idx="1"/>
          </p:nvPr>
        </p:nvSpPr>
        <p:spPr>
          <a:xfrm>
            <a:off x="499797" y="1388321"/>
            <a:ext cx="5612438" cy="4525963"/>
          </a:xfrm>
        </p:spPr>
        <p:txBody>
          <a:bodyPr/>
          <a:lstStyle/>
          <a:p>
            <a:pPr marL="0" indent="0">
              <a:buNone/>
            </a:pPr>
            <a:r>
              <a:rPr lang="de-DE" dirty="0"/>
              <a:t>Photoelektrischer </a:t>
            </a:r>
            <a:r>
              <a:rPr lang="de-DE" dirty="0" smtClean="0"/>
              <a:t>Effekt</a:t>
            </a:r>
          </a:p>
          <a:p>
            <a:pPr marL="0" indent="0">
              <a:buNone/>
            </a:pPr>
            <a:endParaRPr lang="de-DE" dirty="0"/>
          </a:p>
          <a:p>
            <a:pPr marL="0" indent="0">
              <a:buNone/>
            </a:pPr>
            <a:r>
              <a:rPr lang="de-DE" dirty="0" smtClean="0"/>
              <a:t>Elektronen bewegen sich um einen Atomkern. Die Bindungsenergie hält sie stets</a:t>
            </a:r>
            <a:r>
              <a:rPr lang="de-DE" dirty="0"/>
              <a:t> </a:t>
            </a:r>
            <a:r>
              <a:rPr lang="de-DE" dirty="0" smtClean="0"/>
              <a:t>in der Atomhülle. Wird nun ein Elektron von einem Photon mit höherer Energie getroffen, dann wird das Elektron aus der Hülle geschleudert.</a:t>
            </a:r>
          </a:p>
          <a:p>
            <a:pPr marL="0" indent="0">
              <a:buNone/>
            </a:pPr>
            <a:r>
              <a:rPr lang="de-DE" dirty="0" smtClean="0"/>
              <a:t>Normalerweise würde das Elektron anschließend zurückkehren</a:t>
            </a:r>
          </a:p>
          <a:p>
            <a:pPr marL="0" indent="0">
              <a:buNone/>
            </a:pPr>
            <a:r>
              <a:rPr lang="de-DE" dirty="0" smtClean="0"/>
              <a:t>Dies wird aber durch eine Trennschicht „Verbotene Zone“ und einem Leitungsband verhindert.</a:t>
            </a:r>
          </a:p>
          <a:p>
            <a:pPr marL="0" indent="0">
              <a:buNone/>
            </a:pPr>
            <a:r>
              <a:rPr lang="de-DE" dirty="0" smtClean="0"/>
              <a:t>Anschließend sind beide Zonen (Valenzband und Leitungsband) unterschiedlich elektrisch geladen.</a:t>
            </a:r>
          </a:p>
          <a:p>
            <a:pPr marL="0" indent="0">
              <a:buNone/>
            </a:pPr>
            <a:endParaRPr lang="de-DE" dirty="0"/>
          </a:p>
        </p:txBody>
      </p:sp>
      <p:sp>
        <p:nvSpPr>
          <p:cNvPr id="4" name="Rechteck 3"/>
          <p:cNvSpPr/>
          <p:nvPr/>
        </p:nvSpPr>
        <p:spPr>
          <a:xfrm>
            <a:off x="6369463" y="4300450"/>
            <a:ext cx="5428211" cy="1795549"/>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de-DE" dirty="0" smtClean="0"/>
              <a:t>Valenzband</a:t>
            </a:r>
            <a:endParaRPr lang="de-DE" dirty="0"/>
          </a:p>
        </p:txBody>
      </p:sp>
      <p:sp>
        <p:nvSpPr>
          <p:cNvPr id="5" name="Ellipse 4"/>
          <p:cNvSpPr>
            <a:spLocks noChangeAspect="1"/>
          </p:cNvSpPr>
          <p:nvPr/>
        </p:nvSpPr>
        <p:spPr>
          <a:xfrm>
            <a:off x="6742545" y="4452850"/>
            <a:ext cx="274320" cy="27432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de-DE" dirty="0" smtClean="0"/>
              <a:t>-</a:t>
            </a:r>
            <a:endParaRPr lang="de-DE" dirty="0"/>
          </a:p>
        </p:txBody>
      </p:sp>
      <p:sp>
        <p:nvSpPr>
          <p:cNvPr id="6" name="Ellipse 5"/>
          <p:cNvSpPr>
            <a:spLocks noChangeAspect="1"/>
          </p:cNvSpPr>
          <p:nvPr/>
        </p:nvSpPr>
        <p:spPr>
          <a:xfrm>
            <a:off x="7729189" y="4452850"/>
            <a:ext cx="274320" cy="27432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de-DE" dirty="0" smtClean="0"/>
              <a:t>-</a:t>
            </a:r>
            <a:endParaRPr lang="de-DE" dirty="0"/>
          </a:p>
        </p:txBody>
      </p:sp>
      <p:sp>
        <p:nvSpPr>
          <p:cNvPr id="7" name="Ellipse 6"/>
          <p:cNvSpPr>
            <a:spLocks noChangeAspect="1"/>
          </p:cNvSpPr>
          <p:nvPr/>
        </p:nvSpPr>
        <p:spPr>
          <a:xfrm>
            <a:off x="7235867" y="4452850"/>
            <a:ext cx="274320" cy="27432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de-DE" dirty="0" smtClean="0"/>
              <a:t>-</a:t>
            </a:r>
            <a:endParaRPr lang="de-DE" dirty="0"/>
          </a:p>
        </p:txBody>
      </p:sp>
      <p:sp>
        <p:nvSpPr>
          <p:cNvPr id="8" name="Ellipse 7"/>
          <p:cNvSpPr>
            <a:spLocks noChangeAspect="1"/>
          </p:cNvSpPr>
          <p:nvPr/>
        </p:nvSpPr>
        <p:spPr>
          <a:xfrm>
            <a:off x="8715833" y="4452850"/>
            <a:ext cx="274320" cy="27432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de-DE" dirty="0" smtClean="0"/>
              <a:t>-</a:t>
            </a:r>
            <a:endParaRPr lang="de-DE" dirty="0"/>
          </a:p>
        </p:txBody>
      </p:sp>
      <p:sp>
        <p:nvSpPr>
          <p:cNvPr id="9" name="Ellipse 8"/>
          <p:cNvSpPr>
            <a:spLocks noChangeAspect="1"/>
          </p:cNvSpPr>
          <p:nvPr/>
        </p:nvSpPr>
        <p:spPr>
          <a:xfrm>
            <a:off x="8222511" y="4452850"/>
            <a:ext cx="274320" cy="27432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de-DE" dirty="0" smtClean="0"/>
              <a:t>-</a:t>
            </a:r>
            <a:endParaRPr lang="de-DE" dirty="0"/>
          </a:p>
        </p:txBody>
      </p:sp>
      <p:sp>
        <p:nvSpPr>
          <p:cNvPr id="10" name="Ellipse 9"/>
          <p:cNvSpPr>
            <a:spLocks noChangeAspect="1"/>
          </p:cNvSpPr>
          <p:nvPr/>
        </p:nvSpPr>
        <p:spPr>
          <a:xfrm>
            <a:off x="9702477" y="4452850"/>
            <a:ext cx="274320" cy="27432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de-DE" dirty="0" smtClean="0"/>
              <a:t>-</a:t>
            </a:r>
            <a:endParaRPr lang="de-DE" dirty="0"/>
          </a:p>
        </p:txBody>
      </p:sp>
      <p:sp>
        <p:nvSpPr>
          <p:cNvPr id="11" name="Ellipse 10"/>
          <p:cNvSpPr>
            <a:spLocks noChangeAspect="1"/>
          </p:cNvSpPr>
          <p:nvPr/>
        </p:nvSpPr>
        <p:spPr>
          <a:xfrm>
            <a:off x="10195799" y="4452850"/>
            <a:ext cx="274320" cy="27432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de-DE" dirty="0" smtClean="0"/>
              <a:t>-</a:t>
            </a:r>
            <a:endParaRPr lang="de-DE" dirty="0"/>
          </a:p>
        </p:txBody>
      </p:sp>
      <p:sp>
        <p:nvSpPr>
          <p:cNvPr id="12" name="Ellipse 11"/>
          <p:cNvSpPr>
            <a:spLocks noChangeAspect="1"/>
          </p:cNvSpPr>
          <p:nvPr/>
        </p:nvSpPr>
        <p:spPr>
          <a:xfrm>
            <a:off x="9209155" y="4452850"/>
            <a:ext cx="274320" cy="27432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de-DE" dirty="0" smtClean="0"/>
              <a:t>-</a:t>
            </a:r>
            <a:endParaRPr lang="de-DE" dirty="0"/>
          </a:p>
        </p:txBody>
      </p:sp>
      <p:sp>
        <p:nvSpPr>
          <p:cNvPr id="13" name="Ellipse 12"/>
          <p:cNvSpPr>
            <a:spLocks noChangeAspect="1"/>
          </p:cNvSpPr>
          <p:nvPr/>
        </p:nvSpPr>
        <p:spPr>
          <a:xfrm>
            <a:off x="11182447" y="4452850"/>
            <a:ext cx="274320" cy="27432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de-DE" dirty="0" smtClean="0"/>
              <a:t>-</a:t>
            </a:r>
            <a:endParaRPr lang="de-DE" dirty="0"/>
          </a:p>
        </p:txBody>
      </p:sp>
      <p:sp>
        <p:nvSpPr>
          <p:cNvPr id="14" name="Ellipse 13"/>
          <p:cNvSpPr>
            <a:spLocks noChangeAspect="1"/>
          </p:cNvSpPr>
          <p:nvPr/>
        </p:nvSpPr>
        <p:spPr>
          <a:xfrm>
            <a:off x="10689121" y="4452850"/>
            <a:ext cx="274320" cy="27432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de-DE" dirty="0" smtClean="0"/>
              <a:t>-</a:t>
            </a:r>
            <a:endParaRPr lang="de-DE" dirty="0"/>
          </a:p>
        </p:txBody>
      </p:sp>
      <p:cxnSp>
        <p:nvCxnSpPr>
          <p:cNvPr id="16" name="Gerade Verbindung mit Pfeil 15"/>
          <p:cNvCxnSpPr/>
          <p:nvPr/>
        </p:nvCxnSpPr>
        <p:spPr>
          <a:xfrm>
            <a:off x="6442364" y="1296785"/>
            <a:ext cx="2273469" cy="3156065"/>
          </a:xfrm>
          <a:prstGeom prst="straightConnector1">
            <a:avLst/>
          </a:prstGeom>
          <a:ln w="168275">
            <a:solidFill>
              <a:srgbClr val="FFC000"/>
            </a:solidFill>
            <a:tailEnd type="triangle"/>
          </a:ln>
        </p:spPr>
        <p:style>
          <a:lnRef idx="3">
            <a:schemeClr val="accent6"/>
          </a:lnRef>
          <a:fillRef idx="0">
            <a:schemeClr val="accent6"/>
          </a:fillRef>
          <a:effectRef idx="2">
            <a:schemeClr val="accent6"/>
          </a:effectRef>
          <a:fontRef idx="minor">
            <a:schemeClr val="tx1"/>
          </a:fontRef>
        </p:style>
      </p:cxnSp>
      <p:sp>
        <p:nvSpPr>
          <p:cNvPr id="22" name="Explosion 1 21"/>
          <p:cNvSpPr/>
          <p:nvPr/>
        </p:nvSpPr>
        <p:spPr>
          <a:xfrm>
            <a:off x="8530438" y="4189960"/>
            <a:ext cx="723900" cy="800100"/>
          </a:xfrm>
          <a:prstGeom prst="irregularSeal1">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de-DE"/>
          </a:p>
        </p:txBody>
      </p:sp>
      <p:sp>
        <p:nvSpPr>
          <p:cNvPr id="23" name="Ellipse 22"/>
          <p:cNvSpPr>
            <a:spLocks noChangeAspect="1"/>
          </p:cNvSpPr>
          <p:nvPr/>
        </p:nvSpPr>
        <p:spPr>
          <a:xfrm>
            <a:off x="6711814" y="5468213"/>
            <a:ext cx="274320" cy="274320"/>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de-DE" dirty="0" smtClean="0"/>
              <a:t>+</a:t>
            </a:r>
          </a:p>
        </p:txBody>
      </p:sp>
      <p:sp>
        <p:nvSpPr>
          <p:cNvPr id="24" name="Rechteck 23"/>
          <p:cNvSpPr/>
          <p:nvPr/>
        </p:nvSpPr>
        <p:spPr>
          <a:xfrm>
            <a:off x="6369464" y="3346911"/>
            <a:ext cx="5428211" cy="953539"/>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de-DE" dirty="0" smtClean="0"/>
              <a:t>Trennschicht / Verbotene Zone</a:t>
            </a:r>
            <a:endParaRPr lang="de-DE" dirty="0"/>
          </a:p>
        </p:txBody>
      </p:sp>
      <p:sp>
        <p:nvSpPr>
          <p:cNvPr id="25" name="Rechteck 24"/>
          <p:cNvSpPr/>
          <p:nvPr/>
        </p:nvSpPr>
        <p:spPr>
          <a:xfrm>
            <a:off x="6369464" y="1551362"/>
            <a:ext cx="5428211" cy="1795549"/>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de-DE" dirty="0" smtClean="0"/>
              <a:t>Leitungsband</a:t>
            </a:r>
            <a:endParaRPr lang="de-DE" dirty="0"/>
          </a:p>
        </p:txBody>
      </p:sp>
      <p:sp>
        <p:nvSpPr>
          <p:cNvPr id="26" name="Ellipse 25"/>
          <p:cNvSpPr>
            <a:spLocks noChangeAspect="1"/>
          </p:cNvSpPr>
          <p:nvPr/>
        </p:nvSpPr>
        <p:spPr>
          <a:xfrm>
            <a:off x="7230477" y="5468213"/>
            <a:ext cx="274320" cy="274320"/>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de-DE" dirty="0" smtClean="0"/>
              <a:t>+</a:t>
            </a:r>
          </a:p>
        </p:txBody>
      </p:sp>
      <p:sp>
        <p:nvSpPr>
          <p:cNvPr id="27" name="Ellipse 26"/>
          <p:cNvSpPr>
            <a:spLocks noChangeAspect="1"/>
          </p:cNvSpPr>
          <p:nvPr/>
        </p:nvSpPr>
        <p:spPr>
          <a:xfrm>
            <a:off x="7729945" y="5477355"/>
            <a:ext cx="274320" cy="274320"/>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de-DE" dirty="0" smtClean="0"/>
              <a:t>+</a:t>
            </a:r>
          </a:p>
        </p:txBody>
      </p:sp>
      <p:sp>
        <p:nvSpPr>
          <p:cNvPr id="28" name="Ellipse 27"/>
          <p:cNvSpPr>
            <a:spLocks noChangeAspect="1"/>
          </p:cNvSpPr>
          <p:nvPr/>
        </p:nvSpPr>
        <p:spPr>
          <a:xfrm>
            <a:off x="8231031" y="5468213"/>
            <a:ext cx="274320" cy="274320"/>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de-DE" dirty="0" smtClean="0"/>
              <a:t>+</a:t>
            </a:r>
          </a:p>
        </p:txBody>
      </p:sp>
      <p:sp>
        <p:nvSpPr>
          <p:cNvPr id="29" name="Ellipse 28"/>
          <p:cNvSpPr>
            <a:spLocks noChangeAspect="1"/>
          </p:cNvSpPr>
          <p:nvPr/>
        </p:nvSpPr>
        <p:spPr>
          <a:xfrm>
            <a:off x="9209155" y="5468213"/>
            <a:ext cx="274320" cy="274320"/>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de-DE" dirty="0" smtClean="0"/>
              <a:t>+</a:t>
            </a:r>
          </a:p>
        </p:txBody>
      </p:sp>
      <p:sp>
        <p:nvSpPr>
          <p:cNvPr id="30" name="Ellipse 29"/>
          <p:cNvSpPr>
            <a:spLocks noChangeAspect="1"/>
          </p:cNvSpPr>
          <p:nvPr/>
        </p:nvSpPr>
        <p:spPr>
          <a:xfrm>
            <a:off x="9680836" y="5468213"/>
            <a:ext cx="274320" cy="274320"/>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de-DE" dirty="0" smtClean="0"/>
              <a:t>+</a:t>
            </a:r>
          </a:p>
        </p:txBody>
      </p:sp>
      <p:sp>
        <p:nvSpPr>
          <p:cNvPr id="31" name="Ellipse 30"/>
          <p:cNvSpPr>
            <a:spLocks noChangeAspect="1"/>
          </p:cNvSpPr>
          <p:nvPr/>
        </p:nvSpPr>
        <p:spPr>
          <a:xfrm>
            <a:off x="10195795" y="5468213"/>
            <a:ext cx="274320" cy="274320"/>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de-DE" dirty="0" smtClean="0"/>
              <a:t>+</a:t>
            </a:r>
          </a:p>
        </p:txBody>
      </p:sp>
      <p:sp>
        <p:nvSpPr>
          <p:cNvPr id="32" name="Ellipse 31"/>
          <p:cNvSpPr>
            <a:spLocks noChangeAspect="1"/>
          </p:cNvSpPr>
          <p:nvPr/>
        </p:nvSpPr>
        <p:spPr>
          <a:xfrm>
            <a:off x="10689121" y="5468213"/>
            <a:ext cx="274320" cy="274320"/>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de-DE" dirty="0" smtClean="0"/>
              <a:t>+</a:t>
            </a:r>
          </a:p>
        </p:txBody>
      </p:sp>
      <p:sp>
        <p:nvSpPr>
          <p:cNvPr id="33" name="Ellipse 32"/>
          <p:cNvSpPr>
            <a:spLocks noChangeAspect="1"/>
          </p:cNvSpPr>
          <p:nvPr/>
        </p:nvSpPr>
        <p:spPr>
          <a:xfrm>
            <a:off x="11198277" y="5468213"/>
            <a:ext cx="274320" cy="274320"/>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de-DE" dirty="0" smtClean="0"/>
              <a:t>+</a:t>
            </a:r>
          </a:p>
        </p:txBody>
      </p:sp>
      <p:sp>
        <p:nvSpPr>
          <p:cNvPr id="34" name="Ellipse 33"/>
          <p:cNvSpPr>
            <a:spLocks noChangeAspect="1"/>
          </p:cNvSpPr>
          <p:nvPr/>
        </p:nvSpPr>
        <p:spPr>
          <a:xfrm>
            <a:off x="8715833" y="5468213"/>
            <a:ext cx="274320" cy="274320"/>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de-DE" dirty="0" smtClean="0"/>
              <a:t>+</a:t>
            </a:r>
          </a:p>
        </p:txBody>
      </p:sp>
      <p:sp>
        <p:nvSpPr>
          <p:cNvPr id="35" name="Ellipse 34"/>
          <p:cNvSpPr>
            <a:spLocks noChangeAspect="1"/>
          </p:cNvSpPr>
          <p:nvPr/>
        </p:nvSpPr>
        <p:spPr>
          <a:xfrm>
            <a:off x="10908127" y="1853319"/>
            <a:ext cx="803982" cy="80398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de-DE" dirty="0" smtClean="0"/>
              <a:t>-</a:t>
            </a:r>
            <a:endParaRPr lang="de-DE" dirty="0"/>
          </a:p>
        </p:txBody>
      </p:sp>
      <p:sp>
        <p:nvSpPr>
          <p:cNvPr id="36" name="Ellipse 35"/>
          <p:cNvSpPr>
            <a:spLocks noChangeAspect="1"/>
          </p:cNvSpPr>
          <p:nvPr/>
        </p:nvSpPr>
        <p:spPr>
          <a:xfrm>
            <a:off x="10908127" y="4917082"/>
            <a:ext cx="825451" cy="825451"/>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de-DE" dirty="0" smtClean="0"/>
              <a:t>+</a:t>
            </a:r>
          </a:p>
        </p:txBody>
      </p:sp>
      <p:cxnSp>
        <p:nvCxnSpPr>
          <p:cNvPr id="38" name="Gerade Verbindung mit Pfeil 37"/>
          <p:cNvCxnSpPr/>
          <p:nvPr/>
        </p:nvCxnSpPr>
        <p:spPr>
          <a:xfrm>
            <a:off x="6879705" y="4917082"/>
            <a:ext cx="0" cy="412725"/>
          </a:xfrm>
          <a:prstGeom prst="straightConnector1">
            <a:avLst/>
          </a:prstGeom>
          <a:ln>
            <a:headEnd type="triangle"/>
            <a:tailEnd type="triangle"/>
          </a:ln>
        </p:spPr>
        <p:style>
          <a:lnRef idx="1">
            <a:schemeClr val="accent6"/>
          </a:lnRef>
          <a:fillRef idx="0">
            <a:schemeClr val="accent6"/>
          </a:fillRef>
          <a:effectRef idx="0">
            <a:schemeClr val="accent6"/>
          </a:effectRef>
          <a:fontRef idx="minor">
            <a:schemeClr val="tx1"/>
          </a:fontRef>
        </p:style>
      </p:cxnSp>
      <p:cxnSp>
        <p:nvCxnSpPr>
          <p:cNvPr id="39" name="Gerade Verbindung mit Pfeil 38"/>
          <p:cNvCxnSpPr/>
          <p:nvPr/>
        </p:nvCxnSpPr>
        <p:spPr>
          <a:xfrm>
            <a:off x="9341918" y="4917082"/>
            <a:ext cx="0" cy="412725"/>
          </a:xfrm>
          <a:prstGeom prst="straightConnector1">
            <a:avLst/>
          </a:prstGeom>
          <a:ln>
            <a:headEnd type="triangle"/>
            <a:tailEnd type="triangle"/>
          </a:ln>
        </p:spPr>
        <p:style>
          <a:lnRef idx="1">
            <a:schemeClr val="accent6"/>
          </a:lnRef>
          <a:fillRef idx="0">
            <a:schemeClr val="accent6"/>
          </a:fillRef>
          <a:effectRef idx="0">
            <a:schemeClr val="accent6"/>
          </a:effectRef>
          <a:fontRef idx="minor">
            <a:schemeClr val="tx1"/>
          </a:fontRef>
        </p:style>
      </p:cxnSp>
      <p:cxnSp>
        <p:nvCxnSpPr>
          <p:cNvPr id="40" name="Gerade Verbindung mit Pfeil 39"/>
          <p:cNvCxnSpPr/>
          <p:nvPr/>
        </p:nvCxnSpPr>
        <p:spPr>
          <a:xfrm>
            <a:off x="8869935" y="4917082"/>
            <a:ext cx="0" cy="412725"/>
          </a:xfrm>
          <a:prstGeom prst="straightConnector1">
            <a:avLst/>
          </a:prstGeom>
          <a:ln>
            <a:headEnd type="triangle"/>
            <a:tailEnd type="triangle"/>
          </a:ln>
        </p:spPr>
        <p:style>
          <a:lnRef idx="1">
            <a:schemeClr val="accent6"/>
          </a:lnRef>
          <a:fillRef idx="0">
            <a:schemeClr val="accent6"/>
          </a:fillRef>
          <a:effectRef idx="0">
            <a:schemeClr val="accent6"/>
          </a:effectRef>
          <a:fontRef idx="minor">
            <a:schemeClr val="tx1"/>
          </a:fontRef>
        </p:style>
      </p:cxnSp>
      <p:cxnSp>
        <p:nvCxnSpPr>
          <p:cNvPr id="41" name="Gerade Verbindung mit Pfeil 40"/>
          <p:cNvCxnSpPr/>
          <p:nvPr/>
        </p:nvCxnSpPr>
        <p:spPr>
          <a:xfrm>
            <a:off x="8368191" y="4917082"/>
            <a:ext cx="0" cy="412725"/>
          </a:xfrm>
          <a:prstGeom prst="straightConnector1">
            <a:avLst/>
          </a:prstGeom>
          <a:ln>
            <a:headEnd type="triangle"/>
            <a:tailEnd type="triangle"/>
          </a:ln>
        </p:spPr>
        <p:style>
          <a:lnRef idx="1">
            <a:schemeClr val="accent6"/>
          </a:lnRef>
          <a:fillRef idx="0">
            <a:schemeClr val="accent6"/>
          </a:fillRef>
          <a:effectRef idx="0">
            <a:schemeClr val="accent6"/>
          </a:effectRef>
          <a:fontRef idx="minor">
            <a:schemeClr val="tx1"/>
          </a:fontRef>
        </p:style>
      </p:cxnSp>
      <p:cxnSp>
        <p:nvCxnSpPr>
          <p:cNvPr id="42" name="Gerade Verbindung mit Pfeil 41"/>
          <p:cNvCxnSpPr/>
          <p:nvPr/>
        </p:nvCxnSpPr>
        <p:spPr>
          <a:xfrm>
            <a:off x="7373027" y="4917082"/>
            <a:ext cx="0" cy="412725"/>
          </a:xfrm>
          <a:prstGeom prst="straightConnector1">
            <a:avLst/>
          </a:prstGeom>
          <a:ln>
            <a:headEnd type="triangle"/>
            <a:tailEnd type="triangle"/>
          </a:ln>
        </p:spPr>
        <p:style>
          <a:lnRef idx="1">
            <a:schemeClr val="accent6"/>
          </a:lnRef>
          <a:fillRef idx="0">
            <a:schemeClr val="accent6"/>
          </a:fillRef>
          <a:effectRef idx="0">
            <a:schemeClr val="accent6"/>
          </a:effectRef>
          <a:fontRef idx="minor">
            <a:schemeClr val="tx1"/>
          </a:fontRef>
        </p:style>
      </p:cxnSp>
      <p:cxnSp>
        <p:nvCxnSpPr>
          <p:cNvPr id="43" name="Gerade Verbindung mit Pfeil 42"/>
          <p:cNvCxnSpPr/>
          <p:nvPr/>
        </p:nvCxnSpPr>
        <p:spPr>
          <a:xfrm>
            <a:off x="7859479" y="4917082"/>
            <a:ext cx="0" cy="412725"/>
          </a:xfrm>
          <a:prstGeom prst="straightConnector1">
            <a:avLst/>
          </a:prstGeom>
          <a:ln>
            <a:headEnd type="triangle"/>
            <a:tailEnd type="triangle"/>
          </a:ln>
        </p:spPr>
        <p:style>
          <a:lnRef idx="1">
            <a:schemeClr val="accent6"/>
          </a:lnRef>
          <a:fillRef idx="0">
            <a:schemeClr val="accent6"/>
          </a:fillRef>
          <a:effectRef idx="0">
            <a:schemeClr val="accent6"/>
          </a:effectRef>
          <a:fontRef idx="minor">
            <a:schemeClr val="tx1"/>
          </a:fontRef>
        </p:style>
      </p:cxnSp>
      <p:cxnSp>
        <p:nvCxnSpPr>
          <p:cNvPr id="44" name="Gerade Verbindung mit Pfeil 43"/>
          <p:cNvCxnSpPr/>
          <p:nvPr/>
        </p:nvCxnSpPr>
        <p:spPr>
          <a:xfrm>
            <a:off x="9839637" y="4917082"/>
            <a:ext cx="0" cy="412725"/>
          </a:xfrm>
          <a:prstGeom prst="straightConnector1">
            <a:avLst/>
          </a:prstGeom>
          <a:ln>
            <a:headEnd type="triangle"/>
            <a:tailEnd type="triangle"/>
          </a:ln>
        </p:spPr>
        <p:style>
          <a:lnRef idx="1">
            <a:schemeClr val="accent6"/>
          </a:lnRef>
          <a:fillRef idx="0">
            <a:schemeClr val="accent6"/>
          </a:fillRef>
          <a:effectRef idx="0">
            <a:schemeClr val="accent6"/>
          </a:effectRef>
          <a:fontRef idx="minor">
            <a:schemeClr val="tx1"/>
          </a:fontRef>
        </p:style>
      </p:cxnSp>
      <p:cxnSp>
        <p:nvCxnSpPr>
          <p:cNvPr id="45" name="Gerade Verbindung mit Pfeil 44"/>
          <p:cNvCxnSpPr/>
          <p:nvPr/>
        </p:nvCxnSpPr>
        <p:spPr>
          <a:xfrm>
            <a:off x="10335610" y="4917082"/>
            <a:ext cx="0" cy="412725"/>
          </a:xfrm>
          <a:prstGeom prst="straightConnector1">
            <a:avLst/>
          </a:prstGeom>
          <a:ln>
            <a:headEnd type="triangle"/>
            <a:tailEnd type="triangle"/>
          </a:ln>
        </p:spPr>
        <p:style>
          <a:lnRef idx="1">
            <a:schemeClr val="accent6"/>
          </a:lnRef>
          <a:fillRef idx="0">
            <a:schemeClr val="accent6"/>
          </a:fillRef>
          <a:effectRef idx="0">
            <a:schemeClr val="accent6"/>
          </a:effectRef>
          <a:fontRef idx="minor">
            <a:schemeClr val="tx1"/>
          </a:fontRef>
        </p:style>
      </p:cxnSp>
      <p:cxnSp>
        <p:nvCxnSpPr>
          <p:cNvPr id="46" name="Gerade Verbindung mit Pfeil 45"/>
          <p:cNvCxnSpPr/>
          <p:nvPr/>
        </p:nvCxnSpPr>
        <p:spPr>
          <a:xfrm>
            <a:off x="10826281" y="4917082"/>
            <a:ext cx="0" cy="412725"/>
          </a:xfrm>
          <a:prstGeom prst="straightConnector1">
            <a:avLst/>
          </a:prstGeom>
          <a:ln>
            <a:headEnd type="triangle"/>
            <a:tailEnd type="triangle"/>
          </a:ln>
        </p:spPr>
        <p:style>
          <a:lnRef idx="1">
            <a:schemeClr val="accent6"/>
          </a:lnRef>
          <a:fillRef idx="0">
            <a:schemeClr val="accent6"/>
          </a:fillRef>
          <a:effectRef idx="0">
            <a:schemeClr val="accent6"/>
          </a:effectRef>
          <a:fontRef idx="minor">
            <a:schemeClr val="tx1"/>
          </a:fontRef>
        </p:style>
      </p:cxnSp>
      <p:cxnSp>
        <p:nvCxnSpPr>
          <p:cNvPr id="47" name="Gerade Verbindung mit Pfeil 46"/>
          <p:cNvCxnSpPr/>
          <p:nvPr/>
        </p:nvCxnSpPr>
        <p:spPr>
          <a:xfrm>
            <a:off x="11335437" y="4917081"/>
            <a:ext cx="0" cy="412725"/>
          </a:xfrm>
          <a:prstGeom prst="straightConnector1">
            <a:avLst/>
          </a:prstGeom>
          <a:ln>
            <a:headEnd type="triangle"/>
            <a:tailEnd type="triangle"/>
          </a:ln>
        </p:spPr>
        <p:style>
          <a:lnRef idx="1">
            <a:schemeClr val="accent6"/>
          </a:lnRef>
          <a:fillRef idx="0">
            <a:schemeClr val="accent6"/>
          </a:fillRef>
          <a:effectRef idx="0">
            <a:schemeClr val="accent6"/>
          </a:effectRef>
          <a:fontRef idx="minor">
            <a:schemeClr val="tx1"/>
          </a:fontRef>
        </p:style>
      </p:cxnSp>
      <p:pic>
        <p:nvPicPr>
          <p:cNvPr id="48" name="Grafik 47"/>
          <p:cNvPicPr>
            <a:picLocks noChangeAspect="1"/>
          </p:cNvPicPr>
          <p:nvPr/>
        </p:nvPicPr>
        <p:blipFill>
          <a:blip r:embed="rId2"/>
          <a:stretch>
            <a:fillRect/>
          </a:stretch>
        </p:blipFill>
        <p:spPr>
          <a:xfrm>
            <a:off x="6235149" y="1524548"/>
            <a:ext cx="5909684" cy="4571451"/>
          </a:xfrm>
          <a:prstGeom prst="rect">
            <a:avLst/>
          </a:prstGeom>
        </p:spPr>
      </p:pic>
    </p:spTree>
    <p:extLst>
      <p:ext uri="{BB962C8B-B14F-4D97-AF65-F5344CB8AC3E}">
        <p14:creationId xmlns:p14="http://schemas.microsoft.com/office/powerpoint/2010/main" val="2877369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8"/>
                                        </p:tgtEl>
                                        <p:attrNameLst>
                                          <p:attrName>style.visibility</p:attrName>
                                        </p:attrNameLst>
                                      </p:cBhvr>
                                      <p:to>
                                        <p:strVal val="visible"/>
                                      </p:to>
                                    </p:set>
                                    <p:animEffect transition="in" filter="fade">
                                      <p:cBhvr>
                                        <p:cTn id="12" dur="1000"/>
                                        <p:tgtEl>
                                          <p:spTgt spid="38"/>
                                        </p:tgtEl>
                                      </p:cBhvr>
                                    </p:animEffect>
                                    <p:anim calcmode="lin" valueType="num">
                                      <p:cBhvr>
                                        <p:cTn id="13" dur="1000" fill="hold"/>
                                        <p:tgtEl>
                                          <p:spTgt spid="38"/>
                                        </p:tgtEl>
                                        <p:attrNameLst>
                                          <p:attrName>ppt_x</p:attrName>
                                        </p:attrNameLst>
                                      </p:cBhvr>
                                      <p:tavLst>
                                        <p:tav tm="0">
                                          <p:val>
                                            <p:strVal val="#ppt_x"/>
                                          </p:val>
                                        </p:tav>
                                        <p:tav tm="100000">
                                          <p:val>
                                            <p:strVal val="#ppt_x"/>
                                          </p:val>
                                        </p:tav>
                                      </p:tavLst>
                                    </p:anim>
                                    <p:anim calcmode="lin" valueType="num">
                                      <p:cBhvr>
                                        <p:cTn id="14" dur="1000" fill="hold"/>
                                        <p:tgtEl>
                                          <p:spTgt spid="38"/>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42"/>
                                        </p:tgtEl>
                                        <p:attrNameLst>
                                          <p:attrName>style.visibility</p:attrName>
                                        </p:attrNameLst>
                                      </p:cBhvr>
                                      <p:to>
                                        <p:strVal val="visible"/>
                                      </p:to>
                                    </p:set>
                                    <p:animEffect transition="in" filter="fade">
                                      <p:cBhvr>
                                        <p:cTn id="17" dur="1000"/>
                                        <p:tgtEl>
                                          <p:spTgt spid="42"/>
                                        </p:tgtEl>
                                      </p:cBhvr>
                                    </p:animEffect>
                                    <p:anim calcmode="lin" valueType="num">
                                      <p:cBhvr>
                                        <p:cTn id="18" dur="1000" fill="hold"/>
                                        <p:tgtEl>
                                          <p:spTgt spid="42"/>
                                        </p:tgtEl>
                                        <p:attrNameLst>
                                          <p:attrName>ppt_x</p:attrName>
                                        </p:attrNameLst>
                                      </p:cBhvr>
                                      <p:tavLst>
                                        <p:tav tm="0">
                                          <p:val>
                                            <p:strVal val="#ppt_x"/>
                                          </p:val>
                                        </p:tav>
                                        <p:tav tm="100000">
                                          <p:val>
                                            <p:strVal val="#ppt_x"/>
                                          </p:val>
                                        </p:tav>
                                      </p:tavLst>
                                    </p:anim>
                                    <p:anim calcmode="lin" valueType="num">
                                      <p:cBhvr>
                                        <p:cTn id="19" dur="1000" fill="hold"/>
                                        <p:tgtEl>
                                          <p:spTgt spid="42"/>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43"/>
                                        </p:tgtEl>
                                        <p:attrNameLst>
                                          <p:attrName>style.visibility</p:attrName>
                                        </p:attrNameLst>
                                      </p:cBhvr>
                                      <p:to>
                                        <p:strVal val="visible"/>
                                      </p:to>
                                    </p:set>
                                    <p:animEffect transition="in" filter="fade">
                                      <p:cBhvr>
                                        <p:cTn id="22" dur="1000"/>
                                        <p:tgtEl>
                                          <p:spTgt spid="43"/>
                                        </p:tgtEl>
                                      </p:cBhvr>
                                    </p:animEffect>
                                    <p:anim calcmode="lin" valueType="num">
                                      <p:cBhvr>
                                        <p:cTn id="23" dur="1000" fill="hold"/>
                                        <p:tgtEl>
                                          <p:spTgt spid="43"/>
                                        </p:tgtEl>
                                        <p:attrNameLst>
                                          <p:attrName>ppt_x</p:attrName>
                                        </p:attrNameLst>
                                      </p:cBhvr>
                                      <p:tavLst>
                                        <p:tav tm="0">
                                          <p:val>
                                            <p:strVal val="#ppt_x"/>
                                          </p:val>
                                        </p:tav>
                                        <p:tav tm="100000">
                                          <p:val>
                                            <p:strVal val="#ppt_x"/>
                                          </p:val>
                                        </p:tav>
                                      </p:tavLst>
                                    </p:anim>
                                    <p:anim calcmode="lin" valueType="num">
                                      <p:cBhvr>
                                        <p:cTn id="24" dur="1000" fill="hold"/>
                                        <p:tgtEl>
                                          <p:spTgt spid="43"/>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41"/>
                                        </p:tgtEl>
                                        <p:attrNameLst>
                                          <p:attrName>style.visibility</p:attrName>
                                        </p:attrNameLst>
                                      </p:cBhvr>
                                      <p:to>
                                        <p:strVal val="visible"/>
                                      </p:to>
                                    </p:set>
                                    <p:animEffect transition="in" filter="fade">
                                      <p:cBhvr>
                                        <p:cTn id="27" dur="1000"/>
                                        <p:tgtEl>
                                          <p:spTgt spid="41"/>
                                        </p:tgtEl>
                                      </p:cBhvr>
                                    </p:animEffect>
                                    <p:anim calcmode="lin" valueType="num">
                                      <p:cBhvr>
                                        <p:cTn id="28" dur="1000" fill="hold"/>
                                        <p:tgtEl>
                                          <p:spTgt spid="41"/>
                                        </p:tgtEl>
                                        <p:attrNameLst>
                                          <p:attrName>ppt_x</p:attrName>
                                        </p:attrNameLst>
                                      </p:cBhvr>
                                      <p:tavLst>
                                        <p:tav tm="0">
                                          <p:val>
                                            <p:strVal val="#ppt_x"/>
                                          </p:val>
                                        </p:tav>
                                        <p:tav tm="100000">
                                          <p:val>
                                            <p:strVal val="#ppt_x"/>
                                          </p:val>
                                        </p:tav>
                                      </p:tavLst>
                                    </p:anim>
                                    <p:anim calcmode="lin" valueType="num">
                                      <p:cBhvr>
                                        <p:cTn id="29" dur="1000" fill="hold"/>
                                        <p:tgtEl>
                                          <p:spTgt spid="41"/>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40"/>
                                        </p:tgtEl>
                                        <p:attrNameLst>
                                          <p:attrName>style.visibility</p:attrName>
                                        </p:attrNameLst>
                                      </p:cBhvr>
                                      <p:to>
                                        <p:strVal val="visible"/>
                                      </p:to>
                                    </p:set>
                                    <p:animEffect transition="in" filter="fade">
                                      <p:cBhvr>
                                        <p:cTn id="32" dur="1000"/>
                                        <p:tgtEl>
                                          <p:spTgt spid="40"/>
                                        </p:tgtEl>
                                      </p:cBhvr>
                                    </p:animEffect>
                                    <p:anim calcmode="lin" valueType="num">
                                      <p:cBhvr>
                                        <p:cTn id="33" dur="1000" fill="hold"/>
                                        <p:tgtEl>
                                          <p:spTgt spid="40"/>
                                        </p:tgtEl>
                                        <p:attrNameLst>
                                          <p:attrName>ppt_x</p:attrName>
                                        </p:attrNameLst>
                                      </p:cBhvr>
                                      <p:tavLst>
                                        <p:tav tm="0">
                                          <p:val>
                                            <p:strVal val="#ppt_x"/>
                                          </p:val>
                                        </p:tav>
                                        <p:tav tm="100000">
                                          <p:val>
                                            <p:strVal val="#ppt_x"/>
                                          </p:val>
                                        </p:tav>
                                      </p:tavLst>
                                    </p:anim>
                                    <p:anim calcmode="lin" valueType="num">
                                      <p:cBhvr>
                                        <p:cTn id="34" dur="1000" fill="hold"/>
                                        <p:tgtEl>
                                          <p:spTgt spid="40"/>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39"/>
                                        </p:tgtEl>
                                        <p:attrNameLst>
                                          <p:attrName>style.visibility</p:attrName>
                                        </p:attrNameLst>
                                      </p:cBhvr>
                                      <p:to>
                                        <p:strVal val="visible"/>
                                      </p:to>
                                    </p:set>
                                    <p:animEffect transition="in" filter="fade">
                                      <p:cBhvr>
                                        <p:cTn id="37" dur="1000"/>
                                        <p:tgtEl>
                                          <p:spTgt spid="39"/>
                                        </p:tgtEl>
                                      </p:cBhvr>
                                    </p:animEffect>
                                    <p:anim calcmode="lin" valueType="num">
                                      <p:cBhvr>
                                        <p:cTn id="38" dur="1000" fill="hold"/>
                                        <p:tgtEl>
                                          <p:spTgt spid="39"/>
                                        </p:tgtEl>
                                        <p:attrNameLst>
                                          <p:attrName>ppt_x</p:attrName>
                                        </p:attrNameLst>
                                      </p:cBhvr>
                                      <p:tavLst>
                                        <p:tav tm="0">
                                          <p:val>
                                            <p:strVal val="#ppt_x"/>
                                          </p:val>
                                        </p:tav>
                                        <p:tav tm="100000">
                                          <p:val>
                                            <p:strVal val="#ppt_x"/>
                                          </p:val>
                                        </p:tav>
                                      </p:tavLst>
                                    </p:anim>
                                    <p:anim calcmode="lin" valueType="num">
                                      <p:cBhvr>
                                        <p:cTn id="39" dur="1000" fill="hold"/>
                                        <p:tgtEl>
                                          <p:spTgt spid="39"/>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44"/>
                                        </p:tgtEl>
                                        <p:attrNameLst>
                                          <p:attrName>style.visibility</p:attrName>
                                        </p:attrNameLst>
                                      </p:cBhvr>
                                      <p:to>
                                        <p:strVal val="visible"/>
                                      </p:to>
                                    </p:set>
                                    <p:animEffect transition="in" filter="fade">
                                      <p:cBhvr>
                                        <p:cTn id="42" dur="1000"/>
                                        <p:tgtEl>
                                          <p:spTgt spid="44"/>
                                        </p:tgtEl>
                                      </p:cBhvr>
                                    </p:animEffect>
                                    <p:anim calcmode="lin" valueType="num">
                                      <p:cBhvr>
                                        <p:cTn id="43" dur="1000" fill="hold"/>
                                        <p:tgtEl>
                                          <p:spTgt spid="44"/>
                                        </p:tgtEl>
                                        <p:attrNameLst>
                                          <p:attrName>ppt_x</p:attrName>
                                        </p:attrNameLst>
                                      </p:cBhvr>
                                      <p:tavLst>
                                        <p:tav tm="0">
                                          <p:val>
                                            <p:strVal val="#ppt_x"/>
                                          </p:val>
                                        </p:tav>
                                        <p:tav tm="100000">
                                          <p:val>
                                            <p:strVal val="#ppt_x"/>
                                          </p:val>
                                        </p:tav>
                                      </p:tavLst>
                                    </p:anim>
                                    <p:anim calcmode="lin" valueType="num">
                                      <p:cBhvr>
                                        <p:cTn id="44" dur="1000" fill="hold"/>
                                        <p:tgtEl>
                                          <p:spTgt spid="44"/>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45"/>
                                        </p:tgtEl>
                                        <p:attrNameLst>
                                          <p:attrName>style.visibility</p:attrName>
                                        </p:attrNameLst>
                                      </p:cBhvr>
                                      <p:to>
                                        <p:strVal val="visible"/>
                                      </p:to>
                                    </p:set>
                                    <p:animEffect transition="in" filter="fade">
                                      <p:cBhvr>
                                        <p:cTn id="47" dur="1000"/>
                                        <p:tgtEl>
                                          <p:spTgt spid="45"/>
                                        </p:tgtEl>
                                      </p:cBhvr>
                                    </p:animEffect>
                                    <p:anim calcmode="lin" valueType="num">
                                      <p:cBhvr>
                                        <p:cTn id="48" dur="1000" fill="hold"/>
                                        <p:tgtEl>
                                          <p:spTgt spid="45"/>
                                        </p:tgtEl>
                                        <p:attrNameLst>
                                          <p:attrName>ppt_x</p:attrName>
                                        </p:attrNameLst>
                                      </p:cBhvr>
                                      <p:tavLst>
                                        <p:tav tm="0">
                                          <p:val>
                                            <p:strVal val="#ppt_x"/>
                                          </p:val>
                                        </p:tav>
                                        <p:tav tm="100000">
                                          <p:val>
                                            <p:strVal val="#ppt_x"/>
                                          </p:val>
                                        </p:tav>
                                      </p:tavLst>
                                    </p:anim>
                                    <p:anim calcmode="lin" valueType="num">
                                      <p:cBhvr>
                                        <p:cTn id="49" dur="1000" fill="hold"/>
                                        <p:tgtEl>
                                          <p:spTgt spid="45"/>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0"/>
                                  </p:stCondLst>
                                  <p:childTnLst>
                                    <p:set>
                                      <p:cBhvr>
                                        <p:cTn id="51" dur="1" fill="hold">
                                          <p:stCondLst>
                                            <p:cond delay="0"/>
                                          </p:stCondLst>
                                        </p:cTn>
                                        <p:tgtEl>
                                          <p:spTgt spid="46"/>
                                        </p:tgtEl>
                                        <p:attrNameLst>
                                          <p:attrName>style.visibility</p:attrName>
                                        </p:attrNameLst>
                                      </p:cBhvr>
                                      <p:to>
                                        <p:strVal val="visible"/>
                                      </p:to>
                                    </p:set>
                                    <p:animEffect transition="in" filter="fade">
                                      <p:cBhvr>
                                        <p:cTn id="52" dur="1000"/>
                                        <p:tgtEl>
                                          <p:spTgt spid="46"/>
                                        </p:tgtEl>
                                      </p:cBhvr>
                                    </p:animEffect>
                                    <p:anim calcmode="lin" valueType="num">
                                      <p:cBhvr>
                                        <p:cTn id="53" dur="1000" fill="hold"/>
                                        <p:tgtEl>
                                          <p:spTgt spid="46"/>
                                        </p:tgtEl>
                                        <p:attrNameLst>
                                          <p:attrName>ppt_x</p:attrName>
                                        </p:attrNameLst>
                                      </p:cBhvr>
                                      <p:tavLst>
                                        <p:tav tm="0">
                                          <p:val>
                                            <p:strVal val="#ppt_x"/>
                                          </p:val>
                                        </p:tav>
                                        <p:tav tm="100000">
                                          <p:val>
                                            <p:strVal val="#ppt_x"/>
                                          </p:val>
                                        </p:tav>
                                      </p:tavLst>
                                    </p:anim>
                                    <p:anim calcmode="lin" valueType="num">
                                      <p:cBhvr>
                                        <p:cTn id="54" dur="1000" fill="hold"/>
                                        <p:tgtEl>
                                          <p:spTgt spid="46"/>
                                        </p:tgtEl>
                                        <p:attrNameLst>
                                          <p:attrName>ppt_y</p:attrName>
                                        </p:attrNameLst>
                                      </p:cBhvr>
                                      <p:tavLst>
                                        <p:tav tm="0">
                                          <p:val>
                                            <p:strVal val="#ppt_y+.1"/>
                                          </p:val>
                                        </p:tav>
                                        <p:tav tm="100000">
                                          <p:val>
                                            <p:strVal val="#ppt_y"/>
                                          </p:val>
                                        </p:tav>
                                      </p:tavLst>
                                    </p:anim>
                                  </p:childTnLst>
                                </p:cTn>
                              </p:par>
                              <p:par>
                                <p:cTn id="55" presetID="42" presetClass="entr" presetSubtype="0" fill="hold" nodeType="withEffect">
                                  <p:stCondLst>
                                    <p:cond delay="0"/>
                                  </p:stCondLst>
                                  <p:childTnLst>
                                    <p:set>
                                      <p:cBhvr>
                                        <p:cTn id="56" dur="1" fill="hold">
                                          <p:stCondLst>
                                            <p:cond delay="0"/>
                                          </p:stCondLst>
                                        </p:cTn>
                                        <p:tgtEl>
                                          <p:spTgt spid="47"/>
                                        </p:tgtEl>
                                        <p:attrNameLst>
                                          <p:attrName>style.visibility</p:attrName>
                                        </p:attrNameLst>
                                      </p:cBhvr>
                                      <p:to>
                                        <p:strVal val="visible"/>
                                      </p:to>
                                    </p:set>
                                    <p:animEffect transition="in" filter="fade">
                                      <p:cBhvr>
                                        <p:cTn id="57" dur="1000"/>
                                        <p:tgtEl>
                                          <p:spTgt spid="47"/>
                                        </p:tgtEl>
                                      </p:cBhvr>
                                    </p:animEffect>
                                    <p:anim calcmode="lin" valueType="num">
                                      <p:cBhvr>
                                        <p:cTn id="58" dur="1000" fill="hold"/>
                                        <p:tgtEl>
                                          <p:spTgt spid="47"/>
                                        </p:tgtEl>
                                        <p:attrNameLst>
                                          <p:attrName>ppt_x</p:attrName>
                                        </p:attrNameLst>
                                      </p:cBhvr>
                                      <p:tavLst>
                                        <p:tav tm="0">
                                          <p:val>
                                            <p:strVal val="#ppt_x"/>
                                          </p:val>
                                        </p:tav>
                                        <p:tav tm="100000">
                                          <p:val>
                                            <p:strVal val="#ppt_x"/>
                                          </p:val>
                                        </p:tav>
                                      </p:tavLst>
                                    </p:anim>
                                    <p:anim calcmode="lin" valueType="num">
                                      <p:cBhvr>
                                        <p:cTn id="59" dur="1000" fill="hold"/>
                                        <p:tgtEl>
                                          <p:spTgt spid="47"/>
                                        </p:tgtEl>
                                        <p:attrNameLst>
                                          <p:attrName>ppt_y</p:attrName>
                                        </p:attrNameLst>
                                      </p:cBhvr>
                                      <p:tavLst>
                                        <p:tav tm="0">
                                          <p:val>
                                            <p:strVal val="#ppt_y+.1"/>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22" presetClass="entr" presetSubtype="1" fill="hold" nodeType="clickEffect">
                                  <p:stCondLst>
                                    <p:cond delay="0"/>
                                  </p:stCondLst>
                                  <p:childTnLst>
                                    <p:set>
                                      <p:cBhvr>
                                        <p:cTn id="63" dur="1" fill="hold">
                                          <p:stCondLst>
                                            <p:cond delay="0"/>
                                          </p:stCondLst>
                                        </p:cTn>
                                        <p:tgtEl>
                                          <p:spTgt spid="16"/>
                                        </p:tgtEl>
                                        <p:attrNameLst>
                                          <p:attrName>style.visibility</p:attrName>
                                        </p:attrNameLst>
                                      </p:cBhvr>
                                      <p:to>
                                        <p:strVal val="visible"/>
                                      </p:to>
                                    </p:set>
                                    <p:animEffect transition="in" filter="wipe(up)">
                                      <p:cBhvr>
                                        <p:cTn id="64" dur="500"/>
                                        <p:tgtEl>
                                          <p:spTgt spid="16"/>
                                        </p:tgtEl>
                                      </p:cBhvr>
                                    </p:animEffect>
                                  </p:childTnLst>
                                </p:cTn>
                              </p:par>
                            </p:childTnLst>
                          </p:cTn>
                        </p:par>
                        <p:par>
                          <p:cTn id="65" fill="hold">
                            <p:stCondLst>
                              <p:cond delay="500"/>
                            </p:stCondLst>
                            <p:childTnLst>
                              <p:par>
                                <p:cTn id="66" presetID="53" presetClass="entr" presetSubtype="16" fill="hold" grpId="0" nodeType="afterEffect">
                                  <p:stCondLst>
                                    <p:cond delay="0"/>
                                  </p:stCondLst>
                                  <p:childTnLst>
                                    <p:set>
                                      <p:cBhvr>
                                        <p:cTn id="67" dur="1" fill="hold">
                                          <p:stCondLst>
                                            <p:cond delay="0"/>
                                          </p:stCondLst>
                                        </p:cTn>
                                        <p:tgtEl>
                                          <p:spTgt spid="22"/>
                                        </p:tgtEl>
                                        <p:attrNameLst>
                                          <p:attrName>style.visibility</p:attrName>
                                        </p:attrNameLst>
                                      </p:cBhvr>
                                      <p:to>
                                        <p:strVal val="visible"/>
                                      </p:to>
                                    </p:set>
                                    <p:anim calcmode="lin" valueType="num">
                                      <p:cBhvr>
                                        <p:cTn id="68" dur="200" fill="hold"/>
                                        <p:tgtEl>
                                          <p:spTgt spid="22"/>
                                        </p:tgtEl>
                                        <p:attrNameLst>
                                          <p:attrName>ppt_w</p:attrName>
                                        </p:attrNameLst>
                                      </p:cBhvr>
                                      <p:tavLst>
                                        <p:tav tm="0">
                                          <p:val>
                                            <p:fltVal val="0"/>
                                          </p:val>
                                        </p:tav>
                                        <p:tav tm="100000">
                                          <p:val>
                                            <p:strVal val="#ppt_w"/>
                                          </p:val>
                                        </p:tav>
                                      </p:tavLst>
                                    </p:anim>
                                    <p:anim calcmode="lin" valueType="num">
                                      <p:cBhvr>
                                        <p:cTn id="69" dur="200" fill="hold"/>
                                        <p:tgtEl>
                                          <p:spTgt spid="22"/>
                                        </p:tgtEl>
                                        <p:attrNameLst>
                                          <p:attrName>ppt_h</p:attrName>
                                        </p:attrNameLst>
                                      </p:cBhvr>
                                      <p:tavLst>
                                        <p:tav tm="0">
                                          <p:val>
                                            <p:fltVal val="0"/>
                                          </p:val>
                                        </p:tav>
                                        <p:tav tm="100000">
                                          <p:val>
                                            <p:strVal val="#ppt_h"/>
                                          </p:val>
                                        </p:tav>
                                      </p:tavLst>
                                    </p:anim>
                                    <p:animEffect transition="in" filter="fade">
                                      <p:cBhvr>
                                        <p:cTn id="70" dur="200"/>
                                        <p:tgtEl>
                                          <p:spTgt spid="22"/>
                                        </p:tgtEl>
                                      </p:cBhvr>
                                    </p:animEffect>
                                  </p:childTnLst>
                                </p:cTn>
                              </p:par>
                            </p:childTnLst>
                          </p:cTn>
                        </p:par>
                        <p:par>
                          <p:cTn id="71" fill="hold">
                            <p:stCondLst>
                              <p:cond delay="700"/>
                            </p:stCondLst>
                            <p:childTnLst>
                              <p:par>
                                <p:cTn id="72" presetID="22" presetClass="exit" presetSubtype="8" fill="hold" nodeType="afterEffect">
                                  <p:stCondLst>
                                    <p:cond delay="0"/>
                                  </p:stCondLst>
                                  <p:childTnLst>
                                    <p:animEffect transition="out" filter="wipe(left)">
                                      <p:cBhvr>
                                        <p:cTn id="73" dur="500"/>
                                        <p:tgtEl>
                                          <p:spTgt spid="16"/>
                                        </p:tgtEl>
                                      </p:cBhvr>
                                    </p:animEffect>
                                    <p:set>
                                      <p:cBhvr>
                                        <p:cTn id="74" dur="1" fill="hold">
                                          <p:stCondLst>
                                            <p:cond delay="499"/>
                                          </p:stCondLst>
                                        </p:cTn>
                                        <p:tgtEl>
                                          <p:spTgt spid="16"/>
                                        </p:tgtEl>
                                        <p:attrNameLst>
                                          <p:attrName>style.visibility</p:attrName>
                                        </p:attrNameLst>
                                      </p:cBhvr>
                                      <p:to>
                                        <p:strVal val="hidden"/>
                                      </p:to>
                                    </p:set>
                                  </p:childTnLst>
                                </p:cTn>
                              </p:par>
                              <p:par>
                                <p:cTn id="75" presetID="42" presetClass="path" presetSubtype="0" fill="hold" grpId="0" nodeType="withEffect">
                                  <p:stCondLst>
                                    <p:cond delay="0"/>
                                  </p:stCondLst>
                                  <p:childTnLst>
                                    <p:animMotion origin="layout" path="M -1.66667E-6 -2.96296E-6 L 0.08229 -0.3081 " pathEditMode="relative" rAng="0" ptsTypes="AA">
                                      <p:cBhvr>
                                        <p:cTn id="76" dur="1300" fill="hold"/>
                                        <p:tgtEl>
                                          <p:spTgt spid="8"/>
                                        </p:tgtEl>
                                        <p:attrNameLst>
                                          <p:attrName>ppt_x</p:attrName>
                                          <p:attrName>ppt_y</p:attrName>
                                        </p:attrNameLst>
                                      </p:cBhvr>
                                      <p:rCtr x="4115" y="-15417"/>
                                    </p:animMotion>
                                  </p:childTnLst>
                                </p:cTn>
                              </p:par>
                              <p:par>
                                <p:cTn id="77" presetID="15" presetClass="exit" presetSubtype="0" fill="hold" nodeType="withEffect">
                                  <p:stCondLst>
                                    <p:cond delay="0"/>
                                  </p:stCondLst>
                                  <p:childTnLst>
                                    <p:anim calcmode="lin" valueType="num">
                                      <p:cBhvr>
                                        <p:cTn id="78" dur="1000"/>
                                        <p:tgtEl>
                                          <p:spTgt spid="40"/>
                                        </p:tgtEl>
                                        <p:attrNameLst>
                                          <p:attrName>ppt_w</p:attrName>
                                        </p:attrNameLst>
                                      </p:cBhvr>
                                      <p:tavLst>
                                        <p:tav tm="0">
                                          <p:val>
                                            <p:strVal val="ppt_w"/>
                                          </p:val>
                                        </p:tav>
                                        <p:tav tm="100000">
                                          <p:val>
                                            <p:fltVal val="0"/>
                                          </p:val>
                                        </p:tav>
                                      </p:tavLst>
                                    </p:anim>
                                    <p:anim calcmode="lin" valueType="num">
                                      <p:cBhvr>
                                        <p:cTn id="79" dur="1000"/>
                                        <p:tgtEl>
                                          <p:spTgt spid="40"/>
                                        </p:tgtEl>
                                        <p:attrNameLst>
                                          <p:attrName>ppt_h</p:attrName>
                                        </p:attrNameLst>
                                      </p:cBhvr>
                                      <p:tavLst>
                                        <p:tav tm="0">
                                          <p:val>
                                            <p:strVal val="ppt_h"/>
                                          </p:val>
                                        </p:tav>
                                        <p:tav tm="100000">
                                          <p:val>
                                            <p:fltVal val="0"/>
                                          </p:val>
                                        </p:tav>
                                      </p:tavLst>
                                    </p:anim>
                                    <p:anim calcmode="lin" valueType="num">
                                      <p:cBhvr>
                                        <p:cTn id="80" dur="1000"/>
                                        <p:tgtEl>
                                          <p:spTgt spid="40"/>
                                        </p:tgtEl>
                                        <p:attrNameLst>
                                          <p:attrName>ppt_x</p:attrName>
                                        </p:attrNameLst>
                                      </p:cBhvr>
                                      <p:tavLst>
                                        <p:tav tm="0">
                                          <p:val>
                                            <p:strVal val="ppt_x"/>
                                          </p:val>
                                        </p:tav>
                                        <p:tav tm="5000">
                                          <p:val>
                                            <p:strVal val="ppt_x+-0.0500*(ppt_x*0.9511+(1-ppt_y)*0.3090)"/>
                                          </p:val>
                                        </p:tav>
                                        <p:tav tm="10000">
                                          <p:val>
                                            <p:strVal val="ppt_x+-0.1000*(ppt_x*0.8090+(1-ppt_y)*0.5878)"/>
                                          </p:val>
                                        </p:tav>
                                        <p:tav tm="15000">
                                          <p:val>
                                            <p:strVal val="ppt_x+-0.1500*(ppt_x*0.5878+(1-ppt_y)*0.8090)"/>
                                          </p:val>
                                        </p:tav>
                                        <p:tav tm="20000">
                                          <p:val>
                                            <p:strVal val="ppt_x+-0.2000*(ppt_x*0.3090+(1-ppt_y)*0.9511)"/>
                                          </p:val>
                                        </p:tav>
                                        <p:tav tm="25000">
                                          <p:val>
                                            <p:strVal val="ppt_x+-0.2500*(ppt_x*-0.0000+(1-ppt_y)*1.0000)"/>
                                          </p:val>
                                        </p:tav>
                                        <p:tav tm="30000">
                                          <p:val>
                                            <p:strVal val="ppt_x+-0.3000*(ppt_x*-0.3090+(1-ppt_y)*0.9511)"/>
                                          </p:val>
                                        </p:tav>
                                        <p:tav tm="35000">
                                          <p:val>
                                            <p:strVal val="ppt_x+-0.3500*(ppt_x*-0.5878+(1-ppt_y)*0.8090)"/>
                                          </p:val>
                                        </p:tav>
                                        <p:tav tm="40000">
                                          <p:val>
                                            <p:strVal val="ppt_x+-0.4000*(ppt_x*-0.8090+(1-ppt_y)*0.5878)"/>
                                          </p:val>
                                        </p:tav>
                                        <p:tav tm="45000">
                                          <p:val>
                                            <p:strVal val="ppt_x+-0.4500*(ppt_x*-0.9511+(1-ppt_y)*0.3090)"/>
                                          </p:val>
                                        </p:tav>
                                        <p:tav tm="50000">
                                          <p:val>
                                            <p:strVal val="ppt_x+-0.5000*(ppt_x*-1.0000+(1-ppt_y)*-0.0000)"/>
                                          </p:val>
                                        </p:tav>
                                        <p:tav tm="55000">
                                          <p:val>
                                            <p:strVal val="ppt_x+-0.5500*(ppt_x*-0.9511+(1-ppt_y)*-0.3090)"/>
                                          </p:val>
                                        </p:tav>
                                        <p:tav tm="60000">
                                          <p:val>
                                            <p:strVal val="ppt_x+-0.6000*(ppt_x*-0.8090+(1-ppt_y)*-0.5878)"/>
                                          </p:val>
                                        </p:tav>
                                        <p:tav tm="65000">
                                          <p:val>
                                            <p:strVal val="ppt_x+-0.6500*(ppt_x*-0.5878+(1-ppt_y)*-0.8090)"/>
                                          </p:val>
                                        </p:tav>
                                        <p:tav tm="70000">
                                          <p:val>
                                            <p:strVal val="ppt_x+-0.7000*(ppt_x*-0.3090+(1-ppt_y)*-0.9511)"/>
                                          </p:val>
                                        </p:tav>
                                        <p:tav tm="75000">
                                          <p:val>
                                            <p:strVal val="ppt_x+-0.7500*(ppt_x*0.0000+(1-ppt_y)*-1.0000)"/>
                                          </p:val>
                                        </p:tav>
                                        <p:tav tm="80000">
                                          <p:val>
                                            <p:strVal val="ppt_x+-0.8000*(ppt_x*0.3090+(1-ppt_y)*-0.9511)"/>
                                          </p:val>
                                        </p:tav>
                                        <p:tav tm="85000">
                                          <p:val>
                                            <p:strVal val="ppt_x+-0.8500*(ppt_x*0.5878+(1-ppt_y)*-0.8090)"/>
                                          </p:val>
                                        </p:tav>
                                        <p:tav tm="90000">
                                          <p:val>
                                            <p:strVal val="ppt_x+-0.9000*(ppt_x*0.8090+(1-ppt_y)*-0.5878)"/>
                                          </p:val>
                                        </p:tav>
                                        <p:tav tm="95000">
                                          <p:val>
                                            <p:strVal val="ppt_x+-0.9500*(ppt_x*0.9511+(1-ppt_y)*-0.3090)"/>
                                          </p:val>
                                        </p:tav>
                                        <p:tav tm="100000">
                                          <p:val>
                                            <p:strVal val="ppt_x+-1.0000*(ppt_x*1.0000+(1-ppt_y)*0.0000)"/>
                                          </p:val>
                                        </p:tav>
                                      </p:tavLst>
                                    </p:anim>
                                    <p:anim calcmode="lin" valueType="num">
                                      <p:cBhvr>
                                        <p:cTn id="81" dur="1000"/>
                                        <p:tgtEl>
                                          <p:spTgt spid="40"/>
                                        </p:tgtEl>
                                        <p:attrNameLst>
                                          <p:attrName>ppt_y</p:attrName>
                                        </p:attrNameLst>
                                      </p:cBhvr>
                                      <p:tavLst>
                                        <p:tav tm="0">
                                          <p:val>
                                            <p:strVal val="ppt_y"/>
                                          </p:val>
                                        </p:tav>
                                        <p:tav tm="5000">
                                          <p:val>
                                            <p:strVal val="ppt_y+-0.0500*(ppt_x*0.3090-(1-ppt_y)*0.9511)"/>
                                          </p:val>
                                        </p:tav>
                                        <p:tav tm="10000">
                                          <p:val>
                                            <p:strVal val="ppt_y+-0.1000*(ppt_x*0.5878-(1-ppt_y)*0.8090)"/>
                                          </p:val>
                                        </p:tav>
                                        <p:tav tm="15000">
                                          <p:val>
                                            <p:strVal val="ppt_y+-0.1500*(ppt_x*0.8090-(1-ppt_y)*0.5878)"/>
                                          </p:val>
                                        </p:tav>
                                        <p:tav tm="20000">
                                          <p:val>
                                            <p:strVal val="ppt_y+-0.2000*(ppt_x*0.9511-(1-ppt_y)*0.3090)"/>
                                          </p:val>
                                        </p:tav>
                                        <p:tav tm="25000">
                                          <p:val>
                                            <p:strVal val="ppt_y+-0.2500*(ppt_x*1.0000-(1-ppt_y)*-0.0000)"/>
                                          </p:val>
                                        </p:tav>
                                        <p:tav tm="30000">
                                          <p:val>
                                            <p:strVal val="ppt_y+-0.3000*(ppt_x*0.9511-(1-ppt_y)*-0.3090)"/>
                                          </p:val>
                                        </p:tav>
                                        <p:tav tm="35000">
                                          <p:val>
                                            <p:strVal val="ppt_y+-0.3500*(ppt_x*0.8090-(1-ppt_y)*-0.5878)"/>
                                          </p:val>
                                        </p:tav>
                                        <p:tav tm="40000">
                                          <p:val>
                                            <p:strVal val="ppt_y+-0.4000*(ppt_x*0.5878-(1-ppt_y)*-0.8090)"/>
                                          </p:val>
                                        </p:tav>
                                        <p:tav tm="45000">
                                          <p:val>
                                            <p:strVal val="ppt_y+-0.4500*(ppt_x*0.3090-(1-ppt_y)*-0.9511)"/>
                                          </p:val>
                                        </p:tav>
                                        <p:tav tm="50000">
                                          <p:val>
                                            <p:strVal val="ppt_y+-0.5000*(ppt_x*-0.0000-(1-ppt_y)*-1.0000)"/>
                                          </p:val>
                                        </p:tav>
                                        <p:tav tm="55000">
                                          <p:val>
                                            <p:strVal val="ppt_y+-0.5500*(ppt_x*-0.3090-(1-ppt_y)*-0.9511)"/>
                                          </p:val>
                                        </p:tav>
                                        <p:tav tm="60000">
                                          <p:val>
                                            <p:strVal val="ppt_y+-0.6000*(ppt_x*-0.5878-(1-ppt_y)*-0.8090)"/>
                                          </p:val>
                                        </p:tav>
                                        <p:tav tm="65000">
                                          <p:val>
                                            <p:strVal val="ppt_y+-0.6500*(ppt_x*-0.8090-(1-ppt_y)*-0.5878)"/>
                                          </p:val>
                                        </p:tav>
                                        <p:tav tm="70000">
                                          <p:val>
                                            <p:strVal val="ppt_y+-0.7000*(ppt_x*-0.9511-(1-ppt_y)*-0.3090)"/>
                                          </p:val>
                                        </p:tav>
                                        <p:tav tm="75000">
                                          <p:val>
                                            <p:strVal val="ppt_y+-0.7500*(ppt_x*-1.0000-(1-ppt_y)*0.0000)"/>
                                          </p:val>
                                        </p:tav>
                                        <p:tav tm="80000">
                                          <p:val>
                                            <p:strVal val="ppt_y+-0.8000*(ppt_x*-0.9511-(1-ppt_y)*0.3090)"/>
                                          </p:val>
                                        </p:tav>
                                        <p:tav tm="85000">
                                          <p:val>
                                            <p:strVal val="ppt_y+-0.8500*(ppt_x*-0.8090-(1-ppt_y)*0.5878)"/>
                                          </p:val>
                                        </p:tav>
                                        <p:tav tm="90000">
                                          <p:val>
                                            <p:strVal val="ppt_y+-0.9000*(ppt_x*-0.5878-(1-ppt_y)*0.8090)"/>
                                          </p:val>
                                        </p:tav>
                                        <p:tav tm="95000">
                                          <p:val>
                                            <p:strVal val="ppt_y+-0.9500*(ppt_x*-0.3090-(1-ppt_y)*0.9511)"/>
                                          </p:val>
                                        </p:tav>
                                        <p:tav tm="100000">
                                          <p:val>
                                            <p:strVal val="ppt_y+-1.0000*(ppt_x*0.0000-(1-ppt_y)*1.0000)"/>
                                          </p:val>
                                        </p:tav>
                                      </p:tavLst>
                                    </p:anim>
                                    <p:set>
                                      <p:cBhvr>
                                        <p:cTn id="82" dur="1" fill="hold">
                                          <p:stCondLst>
                                            <p:cond delay="999"/>
                                          </p:stCondLst>
                                        </p:cTn>
                                        <p:tgtEl>
                                          <p:spTgt spid="40"/>
                                        </p:tgtEl>
                                        <p:attrNameLst>
                                          <p:attrName>style.visibility</p:attrName>
                                        </p:attrNameLst>
                                      </p:cBhvr>
                                      <p:to>
                                        <p:strVal val="hidden"/>
                                      </p:to>
                                    </p:set>
                                  </p:childTnLst>
                                </p:cTn>
                              </p:par>
                              <p:par>
                                <p:cTn id="83" presetID="53" presetClass="exit" presetSubtype="32" fill="hold" grpId="1" nodeType="withEffect">
                                  <p:stCondLst>
                                    <p:cond delay="600"/>
                                  </p:stCondLst>
                                  <p:childTnLst>
                                    <p:anim calcmode="lin" valueType="num">
                                      <p:cBhvr>
                                        <p:cTn id="84" dur="400"/>
                                        <p:tgtEl>
                                          <p:spTgt spid="22"/>
                                        </p:tgtEl>
                                        <p:attrNameLst>
                                          <p:attrName>ppt_w</p:attrName>
                                        </p:attrNameLst>
                                      </p:cBhvr>
                                      <p:tavLst>
                                        <p:tav tm="0">
                                          <p:val>
                                            <p:strVal val="ppt_w"/>
                                          </p:val>
                                        </p:tav>
                                        <p:tav tm="100000">
                                          <p:val>
                                            <p:fltVal val="0"/>
                                          </p:val>
                                        </p:tav>
                                      </p:tavLst>
                                    </p:anim>
                                    <p:anim calcmode="lin" valueType="num">
                                      <p:cBhvr>
                                        <p:cTn id="85" dur="400"/>
                                        <p:tgtEl>
                                          <p:spTgt spid="22"/>
                                        </p:tgtEl>
                                        <p:attrNameLst>
                                          <p:attrName>ppt_h</p:attrName>
                                        </p:attrNameLst>
                                      </p:cBhvr>
                                      <p:tavLst>
                                        <p:tav tm="0">
                                          <p:val>
                                            <p:strVal val="ppt_h"/>
                                          </p:val>
                                        </p:tav>
                                        <p:tav tm="100000">
                                          <p:val>
                                            <p:fltVal val="0"/>
                                          </p:val>
                                        </p:tav>
                                      </p:tavLst>
                                    </p:anim>
                                    <p:animEffect transition="out" filter="fade">
                                      <p:cBhvr>
                                        <p:cTn id="86" dur="400"/>
                                        <p:tgtEl>
                                          <p:spTgt spid="22"/>
                                        </p:tgtEl>
                                      </p:cBhvr>
                                    </p:animEffect>
                                    <p:set>
                                      <p:cBhvr>
                                        <p:cTn id="87" dur="1" fill="hold">
                                          <p:stCondLst>
                                            <p:cond delay="399"/>
                                          </p:stCondLst>
                                        </p:cTn>
                                        <p:tgtEl>
                                          <p:spTgt spid="22"/>
                                        </p:tgtEl>
                                        <p:attrNameLst>
                                          <p:attrName>style.visibility</p:attrName>
                                        </p:attrNameLst>
                                      </p:cBhvr>
                                      <p:to>
                                        <p:strVal val="hidden"/>
                                      </p:to>
                                    </p:set>
                                  </p:childTnLst>
                                </p:cTn>
                              </p:par>
                            </p:childTnLst>
                          </p:cTn>
                        </p:par>
                      </p:childTnLst>
                    </p:cTn>
                  </p:par>
                  <p:par>
                    <p:cTn id="88" fill="hold">
                      <p:stCondLst>
                        <p:cond delay="indefinite"/>
                      </p:stCondLst>
                      <p:childTnLst>
                        <p:par>
                          <p:cTn id="89" fill="hold">
                            <p:stCondLst>
                              <p:cond delay="0"/>
                            </p:stCondLst>
                            <p:childTnLst>
                              <p:par>
                                <p:cTn id="90" presetID="42" presetClass="entr" presetSubtype="0" fill="hold" nodeType="clickEffect">
                                  <p:stCondLst>
                                    <p:cond delay="0"/>
                                  </p:stCondLst>
                                  <p:childTnLst>
                                    <p:set>
                                      <p:cBhvr>
                                        <p:cTn id="91" dur="1" fill="hold">
                                          <p:stCondLst>
                                            <p:cond delay="0"/>
                                          </p:stCondLst>
                                        </p:cTn>
                                        <p:tgtEl>
                                          <p:spTgt spid="3">
                                            <p:txEl>
                                              <p:pRg st="3" end="3"/>
                                            </p:txEl>
                                          </p:spTgt>
                                        </p:tgtEl>
                                        <p:attrNameLst>
                                          <p:attrName>style.visibility</p:attrName>
                                        </p:attrNameLst>
                                      </p:cBhvr>
                                      <p:to>
                                        <p:strVal val="visible"/>
                                      </p:to>
                                    </p:set>
                                    <p:animEffect transition="in" filter="fade">
                                      <p:cBhvr>
                                        <p:cTn id="92" dur="1000"/>
                                        <p:tgtEl>
                                          <p:spTgt spid="3">
                                            <p:txEl>
                                              <p:pRg st="3" end="3"/>
                                            </p:txEl>
                                          </p:spTgt>
                                        </p:tgtEl>
                                      </p:cBhvr>
                                    </p:animEffect>
                                    <p:anim calcmode="lin" valueType="num">
                                      <p:cBhvr>
                                        <p:cTn id="9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94"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par>
                          <p:cTn id="95" fill="hold">
                            <p:stCondLst>
                              <p:cond delay="1000"/>
                            </p:stCondLst>
                            <p:childTnLst>
                              <p:par>
                                <p:cTn id="96" presetID="42" presetClass="entr" presetSubtype="0" fill="hold" nodeType="afterEffect">
                                  <p:stCondLst>
                                    <p:cond delay="0"/>
                                  </p:stCondLst>
                                  <p:childTnLst>
                                    <p:set>
                                      <p:cBhvr>
                                        <p:cTn id="97" dur="1" fill="hold">
                                          <p:stCondLst>
                                            <p:cond delay="0"/>
                                          </p:stCondLst>
                                        </p:cTn>
                                        <p:tgtEl>
                                          <p:spTgt spid="3">
                                            <p:txEl>
                                              <p:pRg st="4" end="4"/>
                                            </p:txEl>
                                          </p:spTgt>
                                        </p:tgtEl>
                                        <p:attrNameLst>
                                          <p:attrName>style.visibility</p:attrName>
                                        </p:attrNameLst>
                                      </p:cBhvr>
                                      <p:to>
                                        <p:strVal val="visible"/>
                                      </p:to>
                                    </p:set>
                                    <p:animEffect transition="in" filter="fade">
                                      <p:cBhvr>
                                        <p:cTn id="98" dur="1000"/>
                                        <p:tgtEl>
                                          <p:spTgt spid="3">
                                            <p:txEl>
                                              <p:pRg st="4" end="4"/>
                                            </p:txEl>
                                          </p:spTgt>
                                        </p:tgtEl>
                                      </p:cBhvr>
                                    </p:animEffect>
                                    <p:anim calcmode="lin" valueType="num">
                                      <p:cBhvr>
                                        <p:cTn id="9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00"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par>
                          <p:cTn id="101" fill="hold">
                            <p:stCondLst>
                              <p:cond delay="2000"/>
                            </p:stCondLst>
                            <p:childTnLst>
                              <p:par>
                                <p:cTn id="102" presetID="1" presetClass="entr" presetSubtype="0" fill="hold" grpId="0" nodeType="afterEffect">
                                  <p:stCondLst>
                                    <p:cond delay="0"/>
                                  </p:stCondLst>
                                  <p:childTnLst>
                                    <p:set>
                                      <p:cBhvr>
                                        <p:cTn id="103" dur="1" fill="hold">
                                          <p:stCondLst>
                                            <p:cond delay="0"/>
                                          </p:stCondLst>
                                        </p:cTn>
                                        <p:tgtEl>
                                          <p:spTgt spid="24"/>
                                        </p:tgtEl>
                                        <p:attrNameLst>
                                          <p:attrName>style.visibility</p:attrName>
                                        </p:attrNameLst>
                                      </p:cBhvr>
                                      <p:to>
                                        <p:strVal val="visible"/>
                                      </p:to>
                                    </p:set>
                                  </p:childTnLst>
                                </p:cTn>
                              </p:par>
                            </p:childTnLst>
                          </p:cTn>
                        </p:par>
                        <p:par>
                          <p:cTn id="104" fill="hold">
                            <p:stCondLst>
                              <p:cond delay="2000"/>
                            </p:stCondLst>
                            <p:childTnLst>
                              <p:par>
                                <p:cTn id="105" presetID="1" presetClass="entr" presetSubtype="0" fill="hold" grpId="0" nodeType="afterEffect">
                                  <p:stCondLst>
                                    <p:cond delay="500"/>
                                  </p:stCondLst>
                                  <p:childTnLst>
                                    <p:set>
                                      <p:cBhvr>
                                        <p:cTn id="106" dur="1" fill="hold">
                                          <p:stCondLst>
                                            <p:cond delay="0"/>
                                          </p:stCondLst>
                                        </p:cTn>
                                        <p:tgtEl>
                                          <p:spTgt spid="25"/>
                                        </p:tgtEl>
                                        <p:attrNameLst>
                                          <p:attrName>style.visibility</p:attrName>
                                        </p:attrNameLst>
                                      </p:cBhvr>
                                      <p:to>
                                        <p:strVal val="visible"/>
                                      </p:to>
                                    </p:set>
                                  </p:childTnLst>
                                </p:cTn>
                              </p:par>
                            </p:childTnLst>
                          </p:cTn>
                        </p:par>
                        <p:par>
                          <p:cTn id="107" fill="hold">
                            <p:stCondLst>
                              <p:cond delay="2500"/>
                            </p:stCondLst>
                            <p:childTnLst>
                              <p:par>
                                <p:cTn id="108" presetID="42" presetClass="path" presetSubtype="0" accel="50000" decel="50000" fill="hold" grpId="1" nodeType="afterEffect">
                                  <p:stCondLst>
                                    <p:cond delay="0"/>
                                  </p:stCondLst>
                                  <p:childTnLst>
                                    <p:animMotion origin="layout" path="M 0.08229 -0.3081 L 0.08177 -0.20347 " pathEditMode="relative" rAng="0" ptsTypes="AA">
                                      <p:cBhvr>
                                        <p:cTn id="109" dur="2000" fill="hold"/>
                                        <p:tgtEl>
                                          <p:spTgt spid="8"/>
                                        </p:tgtEl>
                                        <p:attrNameLst>
                                          <p:attrName>ppt_x</p:attrName>
                                          <p:attrName>ppt_y</p:attrName>
                                        </p:attrNameLst>
                                      </p:cBhvr>
                                      <p:rCtr x="-26" y="5231"/>
                                    </p:animMotion>
                                  </p:childTnLst>
                                </p:cTn>
                              </p:par>
                            </p:childTnLst>
                          </p:cTn>
                        </p:par>
                      </p:childTnLst>
                    </p:cTn>
                  </p:par>
                  <p:par>
                    <p:cTn id="110" fill="hold">
                      <p:stCondLst>
                        <p:cond delay="indefinite"/>
                      </p:stCondLst>
                      <p:childTnLst>
                        <p:par>
                          <p:cTn id="111" fill="hold">
                            <p:stCondLst>
                              <p:cond delay="0"/>
                            </p:stCondLst>
                            <p:childTnLst>
                              <p:par>
                                <p:cTn id="112" presetID="42" presetClass="entr" presetSubtype="0" fill="hold" nodeType="clickEffect">
                                  <p:stCondLst>
                                    <p:cond delay="0"/>
                                  </p:stCondLst>
                                  <p:childTnLst>
                                    <p:set>
                                      <p:cBhvr>
                                        <p:cTn id="113" dur="1" fill="hold">
                                          <p:stCondLst>
                                            <p:cond delay="0"/>
                                          </p:stCondLst>
                                        </p:cTn>
                                        <p:tgtEl>
                                          <p:spTgt spid="3">
                                            <p:txEl>
                                              <p:pRg st="5" end="5"/>
                                            </p:txEl>
                                          </p:spTgt>
                                        </p:tgtEl>
                                        <p:attrNameLst>
                                          <p:attrName>style.visibility</p:attrName>
                                        </p:attrNameLst>
                                      </p:cBhvr>
                                      <p:to>
                                        <p:strVal val="visible"/>
                                      </p:to>
                                    </p:set>
                                    <p:animEffect transition="in" filter="fade">
                                      <p:cBhvr>
                                        <p:cTn id="114" dur="1000"/>
                                        <p:tgtEl>
                                          <p:spTgt spid="3">
                                            <p:txEl>
                                              <p:pRg st="5" end="5"/>
                                            </p:txEl>
                                          </p:spTgt>
                                        </p:tgtEl>
                                      </p:cBhvr>
                                    </p:animEffect>
                                    <p:anim calcmode="lin" valueType="num">
                                      <p:cBhvr>
                                        <p:cTn id="115"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116"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par>
                          <p:cTn id="117" fill="hold">
                            <p:stCondLst>
                              <p:cond delay="1000"/>
                            </p:stCondLst>
                            <p:childTnLst>
                              <p:par>
                                <p:cTn id="118" presetID="42" presetClass="entr" presetSubtype="0" fill="hold" grpId="0" nodeType="afterEffect">
                                  <p:stCondLst>
                                    <p:cond delay="0"/>
                                  </p:stCondLst>
                                  <p:childTnLst>
                                    <p:set>
                                      <p:cBhvr>
                                        <p:cTn id="119" dur="1" fill="hold">
                                          <p:stCondLst>
                                            <p:cond delay="0"/>
                                          </p:stCondLst>
                                        </p:cTn>
                                        <p:tgtEl>
                                          <p:spTgt spid="35"/>
                                        </p:tgtEl>
                                        <p:attrNameLst>
                                          <p:attrName>style.visibility</p:attrName>
                                        </p:attrNameLst>
                                      </p:cBhvr>
                                      <p:to>
                                        <p:strVal val="visible"/>
                                      </p:to>
                                    </p:set>
                                    <p:animEffect transition="in" filter="fade">
                                      <p:cBhvr>
                                        <p:cTn id="120" dur="1000"/>
                                        <p:tgtEl>
                                          <p:spTgt spid="35"/>
                                        </p:tgtEl>
                                      </p:cBhvr>
                                    </p:animEffect>
                                    <p:anim calcmode="lin" valueType="num">
                                      <p:cBhvr>
                                        <p:cTn id="121" dur="1000" fill="hold"/>
                                        <p:tgtEl>
                                          <p:spTgt spid="35"/>
                                        </p:tgtEl>
                                        <p:attrNameLst>
                                          <p:attrName>ppt_x</p:attrName>
                                        </p:attrNameLst>
                                      </p:cBhvr>
                                      <p:tavLst>
                                        <p:tav tm="0">
                                          <p:val>
                                            <p:strVal val="#ppt_x"/>
                                          </p:val>
                                        </p:tav>
                                        <p:tav tm="100000">
                                          <p:val>
                                            <p:strVal val="#ppt_x"/>
                                          </p:val>
                                        </p:tav>
                                      </p:tavLst>
                                    </p:anim>
                                    <p:anim calcmode="lin" valueType="num">
                                      <p:cBhvr>
                                        <p:cTn id="122" dur="1000" fill="hold"/>
                                        <p:tgtEl>
                                          <p:spTgt spid="35"/>
                                        </p:tgtEl>
                                        <p:attrNameLst>
                                          <p:attrName>ppt_y</p:attrName>
                                        </p:attrNameLst>
                                      </p:cBhvr>
                                      <p:tavLst>
                                        <p:tav tm="0">
                                          <p:val>
                                            <p:strVal val="#ppt_y+.1"/>
                                          </p:val>
                                        </p:tav>
                                        <p:tav tm="100000">
                                          <p:val>
                                            <p:strVal val="#ppt_y"/>
                                          </p:val>
                                        </p:tav>
                                      </p:tavLst>
                                    </p:anim>
                                  </p:childTnLst>
                                </p:cTn>
                              </p:par>
                              <p:par>
                                <p:cTn id="123" presetID="42" presetClass="entr" presetSubtype="0" fill="hold" grpId="0" nodeType="withEffect">
                                  <p:stCondLst>
                                    <p:cond delay="0"/>
                                  </p:stCondLst>
                                  <p:childTnLst>
                                    <p:set>
                                      <p:cBhvr>
                                        <p:cTn id="124" dur="1" fill="hold">
                                          <p:stCondLst>
                                            <p:cond delay="0"/>
                                          </p:stCondLst>
                                        </p:cTn>
                                        <p:tgtEl>
                                          <p:spTgt spid="36"/>
                                        </p:tgtEl>
                                        <p:attrNameLst>
                                          <p:attrName>style.visibility</p:attrName>
                                        </p:attrNameLst>
                                      </p:cBhvr>
                                      <p:to>
                                        <p:strVal val="visible"/>
                                      </p:to>
                                    </p:set>
                                    <p:animEffect transition="in" filter="fade">
                                      <p:cBhvr>
                                        <p:cTn id="125" dur="1000"/>
                                        <p:tgtEl>
                                          <p:spTgt spid="36"/>
                                        </p:tgtEl>
                                      </p:cBhvr>
                                    </p:animEffect>
                                    <p:anim calcmode="lin" valueType="num">
                                      <p:cBhvr>
                                        <p:cTn id="126" dur="1000" fill="hold"/>
                                        <p:tgtEl>
                                          <p:spTgt spid="36"/>
                                        </p:tgtEl>
                                        <p:attrNameLst>
                                          <p:attrName>ppt_x</p:attrName>
                                        </p:attrNameLst>
                                      </p:cBhvr>
                                      <p:tavLst>
                                        <p:tav tm="0">
                                          <p:val>
                                            <p:strVal val="#ppt_x"/>
                                          </p:val>
                                        </p:tav>
                                        <p:tav tm="100000">
                                          <p:val>
                                            <p:strVal val="#ppt_x"/>
                                          </p:val>
                                        </p:tav>
                                      </p:tavLst>
                                    </p:anim>
                                    <p:anim calcmode="lin" valueType="num">
                                      <p:cBhvr>
                                        <p:cTn id="127"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par>
                    <p:cTn id="128" fill="hold">
                      <p:stCondLst>
                        <p:cond delay="indefinite"/>
                      </p:stCondLst>
                      <p:childTnLst>
                        <p:par>
                          <p:cTn id="129" fill="hold">
                            <p:stCondLst>
                              <p:cond delay="0"/>
                            </p:stCondLst>
                            <p:childTnLst>
                              <p:par>
                                <p:cTn id="130" presetID="2" presetClass="entr" presetSubtype="4" fill="hold" nodeType="clickEffect">
                                  <p:stCondLst>
                                    <p:cond delay="0"/>
                                  </p:stCondLst>
                                  <p:childTnLst>
                                    <p:set>
                                      <p:cBhvr>
                                        <p:cTn id="131" dur="1" fill="hold">
                                          <p:stCondLst>
                                            <p:cond delay="0"/>
                                          </p:stCondLst>
                                        </p:cTn>
                                        <p:tgtEl>
                                          <p:spTgt spid="48"/>
                                        </p:tgtEl>
                                        <p:attrNameLst>
                                          <p:attrName>style.visibility</p:attrName>
                                        </p:attrNameLst>
                                      </p:cBhvr>
                                      <p:to>
                                        <p:strVal val="visible"/>
                                      </p:to>
                                    </p:set>
                                    <p:anim calcmode="lin" valueType="num">
                                      <p:cBhvr additive="base">
                                        <p:cTn id="132" dur="1000" fill="hold"/>
                                        <p:tgtEl>
                                          <p:spTgt spid="48"/>
                                        </p:tgtEl>
                                        <p:attrNameLst>
                                          <p:attrName>ppt_x</p:attrName>
                                        </p:attrNameLst>
                                      </p:cBhvr>
                                      <p:tavLst>
                                        <p:tav tm="0">
                                          <p:val>
                                            <p:strVal val="#ppt_x"/>
                                          </p:val>
                                        </p:tav>
                                        <p:tav tm="100000">
                                          <p:val>
                                            <p:strVal val="#ppt_x"/>
                                          </p:val>
                                        </p:tav>
                                      </p:tavLst>
                                    </p:anim>
                                    <p:anim calcmode="lin" valueType="num">
                                      <p:cBhvr additive="base">
                                        <p:cTn id="133" dur="1000" fill="hold"/>
                                        <p:tgtEl>
                                          <p:spTgt spid="4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22" grpId="0" animBg="1"/>
      <p:bldP spid="22" grpId="1" animBg="1"/>
      <p:bldP spid="24" grpId="0" animBg="1"/>
      <p:bldP spid="25" grpId="0" animBg="1"/>
      <p:bldP spid="35" grpId="0" animBg="1"/>
      <p:bldP spid="3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b="0" dirty="0"/>
              <a:t>Piezoelektrizität</a:t>
            </a:r>
            <a:br>
              <a:rPr lang="de-DE" b="0" dirty="0"/>
            </a:br>
            <a:endParaRPr lang="de-DE" dirty="0"/>
          </a:p>
        </p:txBody>
      </p:sp>
      <p:sp>
        <p:nvSpPr>
          <p:cNvPr id="3" name="Inhaltsplatzhalter 2"/>
          <p:cNvSpPr>
            <a:spLocks noGrp="1"/>
          </p:cNvSpPr>
          <p:nvPr>
            <p:ph idx="1"/>
          </p:nvPr>
        </p:nvSpPr>
        <p:spPr>
          <a:xfrm>
            <a:off x="497417" y="1380009"/>
            <a:ext cx="5446183" cy="4525963"/>
          </a:xfrm>
        </p:spPr>
        <p:txBody>
          <a:bodyPr/>
          <a:lstStyle/>
          <a:p>
            <a:pPr marL="0" indent="0">
              <a:buNone/>
            </a:pPr>
            <a:r>
              <a:rPr lang="de-DE" dirty="0"/>
              <a:t>Die </a:t>
            </a:r>
            <a:r>
              <a:rPr lang="de-DE" dirty="0" smtClean="0"/>
              <a:t>Piezoelektrizität beschreibt </a:t>
            </a:r>
            <a:r>
              <a:rPr lang="de-DE" dirty="0"/>
              <a:t>die Änderung der elektrischen Polarisation und somit das Auftreten einer elektrischen Spannung an Festkörpern, wenn sie elastisch verformt werden (direkter Piezoeffekt). Umgekehrt verformen sich Materialien bei Anlegen einer elektrischen Spannung (inverser Piezoeffekt).</a:t>
            </a:r>
          </a:p>
        </p:txBody>
      </p:sp>
      <p:pic>
        <p:nvPicPr>
          <p:cNvPr id="5" name="Grafik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09395" y="1380009"/>
            <a:ext cx="4267520" cy="4304099"/>
          </a:xfrm>
          <a:prstGeom prst="rect">
            <a:avLst/>
          </a:prstGeom>
        </p:spPr>
      </p:pic>
    </p:spTree>
    <p:extLst>
      <p:ext uri="{BB962C8B-B14F-4D97-AF65-F5344CB8AC3E}">
        <p14:creationId xmlns:p14="http://schemas.microsoft.com/office/powerpoint/2010/main" val="21534424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Aufgaben</a:t>
            </a:r>
            <a:endParaRPr lang="de-DE" dirty="0"/>
          </a:p>
        </p:txBody>
      </p:sp>
      <p:sp>
        <p:nvSpPr>
          <p:cNvPr id="3" name="Inhaltsplatzhalter 2"/>
          <p:cNvSpPr>
            <a:spLocks noGrp="1"/>
          </p:cNvSpPr>
          <p:nvPr>
            <p:ph idx="1"/>
          </p:nvPr>
        </p:nvSpPr>
        <p:spPr/>
        <p:txBody>
          <a:bodyPr/>
          <a:lstStyle/>
          <a:p>
            <a:pPr marL="0" indent="0">
              <a:buNone/>
            </a:pPr>
            <a:r>
              <a:rPr lang="de-DE" dirty="0" smtClean="0"/>
              <a:t>Elektrostatische Aufladung</a:t>
            </a:r>
          </a:p>
          <a:p>
            <a:r>
              <a:rPr lang="de-DE" dirty="0" smtClean="0"/>
              <a:t>Welche Gefahren birgt die elektrostatische Aufladung in der Elektronik, und wie kann man sie reduzieren?</a:t>
            </a:r>
          </a:p>
          <a:p>
            <a:pPr marL="0" indent="0">
              <a:buNone/>
            </a:pPr>
            <a:r>
              <a:rPr lang="de-DE" dirty="0" smtClean="0"/>
              <a:t>Galvanische Elemente</a:t>
            </a:r>
          </a:p>
          <a:p>
            <a:r>
              <a:rPr lang="de-DE" dirty="0" smtClean="0"/>
              <a:t>Ermitteln und nennen Sie die Spannungsreihe verschiedener </a:t>
            </a:r>
            <a:r>
              <a:rPr lang="de-DE" dirty="0" smtClean="0"/>
              <a:t>Metalle.</a:t>
            </a:r>
            <a:endParaRPr lang="de-DE" dirty="0" smtClean="0"/>
          </a:p>
          <a:p>
            <a:r>
              <a:rPr lang="de-DE" dirty="0" smtClean="0"/>
              <a:t>Erklären Sie den Unterschied zwischen Primär- und </a:t>
            </a:r>
            <a:r>
              <a:rPr lang="de-DE" dirty="0" smtClean="0"/>
              <a:t>Sekundärzellen.</a:t>
            </a:r>
            <a:endParaRPr lang="de-DE" dirty="0" smtClean="0"/>
          </a:p>
          <a:p>
            <a:pPr lvl="1"/>
            <a:r>
              <a:rPr lang="de-DE" dirty="0" smtClean="0"/>
              <a:t>Nennen Sie jeweils drei </a:t>
            </a:r>
            <a:r>
              <a:rPr lang="de-DE" dirty="0" smtClean="0"/>
              <a:t>Beispiele.</a:t>
            </a:r>
            <a:endParaRPr lang="de-DE" dirty="0" smtClean="0"/>
          </a:p>
          <a:p>
            <a:r>
              <a:rPr lang="de-DE" dirty="0" smtClean="0"/>
              <a:t>Erläutern Sie, warum meist mehrere GE zusammengeschaltet </a:t>
            </a:r>
            <a:r>
              <a:rPr lang="de-DE" dirty="0" smtClean="0"/>
              <a:t>werden.</a:t>
            </a:r>
            <a:endParaRPr lang="de-DE" dirty="0" smtClean="0"/>
          </a:p>
          <a:p>
            <a:pPr marL="0" indent="0">
              <a:buNone/>
            </a:pPr>
            <a:r>
              <a:rPr lang="de-DE" dirty="0" smtClean="0"/>
              <a:t>Generatorprinzip</a:t>
            </a:r>
          </a:p>
          <a:p>
            <a:r>
              <a:rPr lang="de-DE" dirty="0" smtClean="0"/>
              <a:t>Nennen sie mindestens fünf </a:t>
            </a:r>
            <a:r>
              <a:rPr lang="de-DE" dirty="0" smtClean="0"/>
              <a:t>Anwendungsgebiete </a:t>
            </a:r>
            <a:r>
              <a:rPr lang="de-DE" dirty="0" smtClean="0"/>
              <a:t>für Generatoren in der </a:t>
            </a:r>
            <a:r>
              <a:rPr lang="de-DE" dirty="0" smtClean="0"/>
              <a:t>Stromerzeugung.</a:t>
            </a:r>
            <a:endParaRPr lang="de-DE" dirty="0" smtClean="0"/>
          </a:p>
          <a:p>
            <a:pPr marL="0" indent="0">
              <a:buNone/>
            </a:pPr>
            <a:r>
              <a:rPr lang="de-DE" dirty="0" smtClean="0"/>
              <a:t>Piezoeffekt</a:t>
            </a:r>
          </a:p>
          <a:p>
            <a:r>
              <a:rPr lang="de-DE" dirty="0" smtClean="0"/>
              <a:t>Nennen Sie jeweils ein Beispiel für die Anwendung </a:t>
            </a:r>
            <a:r>
              <a:rPr lang="de-DE" dirty="0" smtClean="0"/>
              <a:t>des Piezoeffektes.</a:t>
            </a:r>
            <a:endParaRPr lang="de-DE" dirty="0" smtClean="0"/>
          </a:p>
          <a:p>
            <a:pPr lvl="1"/>
            <a:r>
              <a:rPr lang="de-DE" dirty="0" smtClean="0"/>
              <a:t>Zur Stromerzeugung</a:t>
            </a:r>
          </a:p>
          <a:p>
            <a:pPr lvl="1"/>
            <a:r>
              <a:rPr lang="de-DE" dirty="0" smtClean="0"/>
              <a:t>Zur Verformung vom Material</a:t>
            </a:r>
            <a:endParaRPr lang="de-DE" dirty="0"/>
          </a:p>
        </p:txBody>
      </p:sp>
    </p:spTree>
    <p:extLst>
      <p:ext uri="{BB962C8B-B14F-4D97-AF65-F5344CB8AC3E}">
        <p14:creationId xmlns:p14="http://schemas.microsoft.com/office/powerpoint/2010/main" val="2380883209"/>
      </p:ext>
    </p:extLst>
  </p:cSld>
  <p:clrMapOvr>
    <a:masterClrMapping/>
  </p:clrMapOvr>
  <p:timing>
    <p:tnLst>
      <p:par>
        <p:cTn id="1" dur="indefinite" restart="never" nodeType="tmRoot"/>
      </p:par>
    </p:tnLst>
  </p:timing>
</p:sld>
</file>

<file path=ppt/theme/theme1.xml><?xml version="1.0" encoding="utf-8"?>
<a:theme xmlns:a="http://schemas.openxmlformats.org/drawingml/2006/main" name="Design1">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Design1" id="{95240990-A4AE-4D3D-A95F-0C3C922A635B}" vid="{74FF3865-B4AD-4F6F-878F-B53579DA3438}"/>
    </a:ext>
  </a:extLst>
</a:theme>
</file>

<file path=ppt/theme/theme2.xml><?xml version="1.0" encoding="utf-8"?>
<a:theme xmlns:a="http://schemas.openxmlformats.org/drawingml/2006/main" name="1_bfw">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fw" id="{AFF82049-0D48-42A0-B6AC-7BB9FD06ABE1}" vid="{A2607698-2FF6-4098-BF67-DF890EB2D224}"/>
    </a:ext>
  </a:extLst>
</a:theme>
</file>

<file path=docProps/app.xml><?xml version="1.0" encoding="utf-8"?>
<Properties xmlns="http://schemas.openxmlformats.org/officeDocument/2006/extended-properties" xmlns:vt="http://schemas.openxmlformats.org/officeDocument/2006/docPropsVTypes">
  <Template>Design1</Template>
  <TotalTime>0</TotalTime>
  <Words>418</Words>
  <Application>Microsoft Office PowerPoint</Application>
  <PresentationFormat>Breitbild</PresentationFormat>
  <Paragraphs>100</Paragraphs>
  <Slides>7</Slides>
  <Notes>0</Notes>
  <HiddenSlides>0</HiddenSlides>
  <MMClips>0</MMClips>
  <ScaleCrop>false</ScaleCrop>
  <HeadingPairs>
    <vt:vector size="6" baseType="variant">
      <vt:variant>
        <vt:lpstr>Verwendete Schriftarten</vt:lpstr>
      </vt:variant>
      <vt:variant>
        <vt:i4>3</vt:i4>
      </vt:variant>
      <vt:variant>
        <vt:lpstr>Design</vt:lpstr>
      </vt:variant>
      <vt:variant>
        <vt:i4>2</vt:i4>
      </vt:variant>
      <vt:variant>
        <vt:lpstr>Folientitel</vt:lpstr>
      </vt:variant>
      <vt:variant>
        <vt:i4>7</vt:i4>
      </vt:variant>
    </vt:vector>
  </HeadingPairs>
  <TitlesOfParts>
    <vt:vector size="12" baseType="lpstr">
      <vt:lpstr>Arial</vt:lpstr>
      <vt:lpstr>Calibri</vt:lpstr>
      <vt:lpstr>Times New Roman</vt:lpstr>
      <vt:lpstr>Design1</vt:lpstr>
      <vt:lpstr>1_bfw</vt:lpstr>
      <vt:lpstr>Elektrotechnik / Elektronik Teil II – Stromerzeugung</vt:lpstr>
      <vt:lpstr>Elektrostatische Aufladung</vt:lpstr>
      <vt:lpstr>Galvanische Zelle</vt:lpstr>
      <vt:lpstr>Generator</vt:lpstr>
      <vt:lpstr>Solarenergie</vt:lpstr>
      <vt:lpstr>Piezoelektrizität </vt:lpstr>
      <vt:lpstr>Aufgaben</vt:lpstr>
    </vt:vector>
  </TitlesOfParts>
  <Company>BFW Schoemberg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Elektrotechnik / Elektronik Teil II – Stromerzeugung</dc:title>
  <dc:creator>Mörl, Ingo</dc:creator>
  <cp:lastModifiedBy>Mörl, Ingo</cp:lastModifiedBy>
  <cp:revision>58</cp:revision>
  <cp:lastPrinted>2018-06-14T09:13:59Z</cp:lastPrinted>
  <dcterms:created xsi:type="dcterms:W3CDTF">2018-06-05T11:32:33Z</dcterms:created>
  <dcterms:modified xsi:type="dcterms:W3CDTF">2018-06-14T10:04:12Z</dcterms:modified>
</cp:coreProperties>
</file>