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188603C-8C47-4703-ADBE-2E4F904709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Eugen Klink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7D3BA3-716C-46C9-BFED-C8D7059059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485-96D3-4612-93AC-8BA54EDE6571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53814-8FE1-40AB-88B9-C53B6D0ADF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C20840-FF97-4F1A-B49F-B2B52ABF5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EEDE2-FA98-4A51-B050-FCC043225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2707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Eugen Klink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255E5-AF2B-4B15-BDD5-8A560D927F50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D488-A9CD-4AB5-B2DD-5D11442BB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8857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590AD-E1FE-4B45-83F0-1A7B02825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A3CCA9-6196-49B6-87A6-3BC98FB56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2D8136-C427-47CE-B83E-96072138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189-442C-4F9B-A5E2-EFF18F97F7FC}" type="datetime1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C1BC4-ABD8-4159-A6EC-E70DF2E8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37BDFD-B6AA-4271-A6C9-04BE53A1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0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FAD4D-2337-4632-A11D-00FF77C0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7FC143-755A-4C3D-BA86-11617AC6D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413D4-5BD1-43B0-A645-3EF63F25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A9C3-E045-40CA-B043-7A9DBAA94A14}" type="datetime1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1E711-B88C-4534-9589-6B8A0138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F04C-44FE-4E1E-9E1D-0622149A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0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0CE200-23AD-4A0F-9B88-2284DE642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835AD-AF31-4FE2-AD81-A7501CCB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B802C-F15E-47E3-A28E-59EF874F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137C-3F08-4D0C-A3FE-EF1C59A61373}" type="datetime1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6ACDB-0FAF-4FA0-B983-DF9DD5E8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54C66-D0F4-46EC-96BD-F1D13E23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F9C8E-D01B-4721-9152-EC63575B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0D219-21FF-4442-8961-F8FCCAB9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22148-7138-4E45-A308-7A83146F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C118-0464-43D6-9520-A245B2F20210}" type="datetime1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AFC01-ADA1-4E77-85B4-80B4B43B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6ECC9A-B790-407E-A2A5-FE5D5F7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0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8D738-EC11-493E-9CB2-18FF475B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F8C1D-6FB0-41F5-97DB-E2F60B75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C8D3E-8F3E-4786-A574-53AF9C00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85E-2630-4438-8E3C-D23C77E9A767}" type="datetime1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AF896-435E-4BF6-97F2-153ED7DB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77B40-C63C-48E7-9CDE-095E5B90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49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F365D-A9ED-4859-9D5F-D1C2D284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2C190-09D5-44B8-98E4-08B2B7413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709FA-DDF3-4DA1-878F-669E1857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7FCDE-2CA5-498D-9FE6-7675694B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EB5C-7CE9-4DE8-B8B0-A476CB479A97}" type="datetime1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030FA5-F751-4481-822D-1BD45E11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349735-4123-4558-86D2-C49457F1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6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456AA-4053-4B2B-ABAD-FDC2C7B5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2D071C-099A-4CAB-80BB-4EED7197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8D3C-E4B5-48E7-B456-94AB8907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30EB3C-2331-4A48-A691-19C333240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769AB8-0B44-4168-B917-89DF30FBA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107144-7504-4BD3-B1A0-A189F7CB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1D22-2BE5-4A9A-97E8-CE131EC80F84}" type="datetime1">
              <a:rPr lang="de-DE" smtClean="0"/>
              <a:t>03.05.2021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3A13E1-AB0F-494B-A7D9-C35D5CFF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B7F282-A908-44BE-B6EA-9C535B8B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17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89A8-D784-4029-9297-83DEB64C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C1ECF3-F2A3-40B5-854A-2FC71CF6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849C-22F0-40AC-B216-28982457192E}" type="datetime1">
              <a:rPr lang="de-DE" smtClean="0"/>
              <a:t>03.05.2021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85131-3E3E-4BA6-8A7F-EDAF03E8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0BFE24-A2F9-4C3C-94D7-1C8D3A06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27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1720D0-CF04-4C1C-88FB-DD6D29CA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ACA2-E2CD-4593-96DC-F9C06B75AA68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EF6E64-CAFB-4DCF-8452-F5AA513A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DE6E3-4363-4199-83B9-4D8BABCD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8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9DE92-345E-4C30-996D-566526A1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B23D4-2729-4000-9B55-562458FA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F70EC5-733D-40F2-87F9-551574555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FFF466-C169-4873-B872-E5D2565C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8E5-D19E-4D1F-B063-4AC92AB94A1E}" type="datetime1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B64F4-8855-4294-BE97-A82A3525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AAEB11-01A8-41FD-A2CD-5FF9F96A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47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CEF47-A13A-4674-ACA4-5AD770F3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E14C00-C4B0-4606-8834-6EF943AF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42077-2D86-48DA-BCD6-3CA37622F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AF3E87-7340-4B14-8CEA-8D435371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11FA-4CD9-4F4A-A648-D5640788183F}" type="datetime1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C64CB-CEDE-4A86-AA8F-09AB8F4E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5C251E-FE81-4A51-B578-6EC02F7F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1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03B2F7-6E83-4865-B136-7BFFAEC5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C82A1-211B-4744-A4FF-AF9078CE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95A8E9-97E4-4754-B4B2-E9E921C58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BECF-FB93-44A5-9776-A6387BFEFF29}" type="datetime1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144AC-6087-439D-9AE5-8ED422B22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Eugen Klink // HTML Leistungsnachweis //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10499-6158-42F0-B18E-B8E7929E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6938-23AA-4D24-A1EE-AA8E9BE58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578E644-454A-4C02-85BB-7CBA5E329C0A}"/>
              </a:ext>
            </a:extLst>
          </p:cNvPr>
          <p:cNvSpPr/>
          <p:nvPr/>
        </p:nvSpPr>
        <p:spPr>
          <a:xfrm>
            <a:off x="1938130" y="1041400"/>
            <a:ext cx="8597348" cy="4148482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B65547-8C49-4690-8B89-5F01E58D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de-DE" sz="7200" b="1" i="1" dirty="0">
                <a:solidFill>
                  <a:schemeClr val="bg1"/>
                </a:solidFill>
              </a:rPr>
              <a:t>Leistungsnachweis HTML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DC1DA-24CD-4D15-9E47-BFDBC3909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522" y="3890859"/>
            <a:ext cx="9144000" cy="67178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Exocet" panose="00000300000000000000" pitchFamily="2" charset="0"/>
              </a:rPr>
              <a:t>Project Diablo Guide Seite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EF6E8E-CAB2-43EF-9F7C-73E6F53C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EB19-E368-4552-A472-3A74A6475B9E}" type="datetime1">
              <a:rPr lang="de-DE" smtClean="0"/>
              <a:t>03.05.2021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35121C-7FAE-4438-A3EB-F1033DEE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Eugen Klink // HTML Leistungsnachweis //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3C99DAC-2702-46F2-9A48-27A451B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1</a:t>
            </a:fld>
            <a:r>
              <a:rPr lang="de-D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8580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232A25-FF1D-43F4-8695-FC8053F6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ACA2-E2CD-4593-96DC-F9C06B75AA68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5717A-7731-4CC8-A7B2-41DEA5E8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1DD238-5AE0-48A5-89E8-6D1DF70A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10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E94A26-F913-4FB2-8025-9D4FA02B4687}"/>
              </a:ext>
            </a:extLst>
          </p:cNvPr>
          <p:cNvSpPr/>
          <p:nvPr/>
        </p:nvSpPr>
        <p:spPr>
          <a:xfrm>
            <a:off x="1947655" y="527049"/>
            <a:ext cx="8587823" cy="4721225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DEDDF4F-01BA-480C-A497-336D2545CF56}"/>
              </a:ext>
            </a:extLst>
          </p:cNvPr>
          <p:cNvSpPr txBox="1">
            <a:spLocks/>
          </p:cNvSpPr>
          <p:nvPr/>
        </p:nvSpPr>
        <p:spPr>
          <a:xfrm>
            <a:off x="2061955" y="3026741"/>
            <a:ext cx="8587823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i="1" dirty="0">
                <a:solidFill>
                  <a:schemeClr val="bg1"/>
                </a:solidFill>
                <a:latin typeface="Exocet" panose="00000300000000000000" pitchFamily="2" charset="0"/>
              </a:rPr>
              <a:t>Danke für eure Aufmerksamkeit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8E8851-DBB8-4D64-84BD-A88C7563E002}"/>
              </a:ext>
            </a:extLst>
          </p:cNvPr>
          <p:cNvSpPr txBox="1"/>
          <p:nvPr/>
        </p:nvSpPr>
        <p:spPr>
          <a:xfrm>
            <a:off x="3298341" y="884403"/>
            <a:ext cx="588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>
                <a:solidFill>
                  <a:schemeClr val="bg1"/>
                </a:solidFill>
                <a:latin typeface="+mj-lt"/>
              </a:rPr>
              <a:t>Schlussworte</a:t>
            </a:r>
          </a:p>
        </p:txBody>
      </p:sp>
    </p:spTree>
    <p:extLst>
      <p:ext uri="{BB962C8B-B14F-4D97-AF65-F5344CB8AC3E}">
        <p14:creationId xmlns:p14="http://schemas.microsoft.com/office/powerpoint/2010/main" val="26121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5F6877FD-5FF5-4093-9956-795CD718AF7D}"/>
              </a:ext>
            </a:extLst>
          </p:cNvPr>
          <p:cNvSpPr/>
          <p:nvPr/>
        </p:nvSpPr>
        <p:spPr>
          <a:xfrm>
            <a:off x="1797326" y="1098550"/>
            <a:ext cx="8597348" cy="4148482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9944ED-DAFF-4E29-942E-52CC8058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87D3-8A49-4B3C-A69C-E7663D3F2FCC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FD593-25AA-4FFD-A474-07710497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E768DE-D106-418C-9143-24BF3961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2</a:t>
            </a:fld>
            <a:r>
              <a:rPr lang="de-DE" dirty="0"/>
              <a:t>/10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5395C1-5A97-41B5-8A5F-8AD343B9E876}"/>
              </a:ext>
            </a:extLst>
          </p:cNvPr>
          <p:cNvSpPr txBox="1"/>
          <p:nvPr/>
        </p:nvSpPr>
        <p:spPr>
          <a:xfrm>
            <a:off x="4724400" y="1252619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>
                <a:solidFill>
                  <a:schemeClr val="bg1"/>
                </a:solidFill>
                <a:latin typeface="+mj-lt"/>
              </a:rPr>
              <a:t>Einleitung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6D8E1E-63CE-487F-A483-7836909C3FE7}"/>
              </a:ext>
            </a:extLst>
          </p:cNvPr>
          <p:cNvSpPr txBox="1"/>
          <p:nvPr/>
        </p:nvSpPr>
        <p:spPr>
          <a:xfrm>
            <a:off x="4664766" y="2274957"/>
            <a:ext cx="3488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Aufbau der Seite</a:t>
            </a:r>
          </a:p>
          <a:p>
            <a:r>
              <a:rPr lang="de-DE" sz="3200" dirty="0">
                <a:solidFill>
                  <a:schemeClr val="bg1"/>
                </a:solidFill>
              </a:rPr>
              <a:t>Highlights </a:t>
            </a:r>
          </a:p>
          <a:p>
            <a:r>
              <a:rPr lang="de-DE" sz="3200" dirty="0">
                <a:solidFill>
                  <a:schemeClr val="bg1"/>
                </a:solidFill>
              </a:rPr>
              <a:t>Schwierigkeiten</a:t>
            </a:r>
          </a:p>
          <a:p>
            <a:r>
              <a:rPr lang="de-DE" sz="3200" dirty="0">
                <a:solidFill>
                  <a:schemeClr val="bg1"/>
                </a:solidFill>
              </a:rPr>
              <a:t>Probleme </a:t>
            </a:r>
          </a:p>
          <a:p>
            <a:r>
              <a:rPr lang="de-DE" sz="3200" dirty="0">
                <a:solidFill>
                  <a:schemeClr val="bg1"/>
                </a:solidFill>
              </a:rPr>
              <a:t>Schlussworte</a:t>
            </a:r>
          </a:p>
        </p:txBody>
      </p:sp>
    </p:spTree>
    <p:extLst>
      <p:ext uri="{BB962C8B-B14F-4D97-AF65-F5344CB8AC3E}">
        <p14:creationId xmlns:p14="http://schemas.microsoft.com/office/powerpoint/2010/main" val="37116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444D13-515D-4B5C-A330-479990AC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608-6FE2-48A2-8194-0A878174FFD8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4D45B2-8017-49EB-BE7C-523D0421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D080FD-E129-47ED-AB78-13B0B9AE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3</a:t>
            </a:fld>
            <a:r>
              <a:rPr lang="de-DE" dirty="0"/>
              <a:t>/10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4250D3-A4B7-46FD-ADD5-DED0FF46E238}"/>
              </a:ext>
            </a:extLst>
          </p:cNvPr>
          <p:cNvSpPr/>
          <p:nvPr/>
        </p:nvSpPr>
        <p:spPr>
          <a:xfrm>
            <a:off x="-1" y="0"/>
            <a:ext cx="2912165" cy="635635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7C84AD-1631-4DB1-ACAA-5950A8403F47}"/>
              </a:ext>
            </a:extLst>
          </p:cNvPr>
          <p:cNvSpPr txBox="1"/>
          <p:nvPr/>
        </p:nvSpPr>
        <p:spPr>
          <a:xfrm>
            <a:off x="516824" y="720584"/>
            <a:ext cx="2305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Aufbau der Seite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Highlights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Schwierigkeiten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Probleme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Schlussworte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3CAC5F8-9671-4199-964F-F6F184E4A65E}"/>
              </a:ext>
            </a:extLst>
          </p:cNvPr>
          <p:cNvSpPr/>
          <p:nvPr/>
        </p:nvSpPr>
        <p:spPr>
          <a:xfrm>
            <a:off x="-201325" y="765940"/>
            <a:ext cx="718930" cy="41744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1879C1-4947-4E79-8190-F7205C97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008" y="227887"/>
            <a:ext cx="3219157" cy="5900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3F2B987-A90E-4695-98AA-226DBF6B8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008" y="227887"/>
            <a:ext cx="903340" cy="15333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CDBEDA0-9ABE-4355-80D6-D9BC26A8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872" y="227887"/>
            <a:ext cx="5111507" cy="107610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0B124D96-1E4F-40C7-8B04-C3E4E4652EE5}"/>
              </a:ext>
            </a:extLst>
          </p:cNvPr>
          <p:cNvSpPr/>
          <p:nvPr/>
        </p:nvSpPr>
        <p:spPr>
          <a:xfrm>
            <a:off x="7020410" y="1367770"/>
            <a:ext cx="4621040" cy="4856163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70E341-4797-4CEB-8637-3D3EC011D936}"/>
              </a:ext>
            </a:extLst>
          </p:cNvPr>
          <p:cNvSpPr txBox="1"/>
          <p:nvPr/>
        </p:nvSpPr>
        <p:spPr>
          <a:xfrm>
            <a:off x="8083887" y="2381687"/>
            <a:ext cx="29512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Der Aufbau und</a:t>
            </a:r>
          </a:p>
          <a:p>
            <a:r>
              <a:rPr lang="de-DE" sz="3200" dirty="0">
                <a:solidFill>
                  <a:schemeClr val="bg1"/>
                </a:solidFill>
              </a:rPr>
              <a:t>Das  Aussehen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0E83E4-725C-46E8-95E1-FC52CBAFEC2B}"/>
              </a:ext>
            </a:extLst>
          </p:cNvPr>
          <p:cNvSpPr txBox="1"/>
          <p:nvPr/>
        </p:nvSpPr>
        <p:spPr>
          <a:xfrm>
            <a:off x="8083887" y="3702497"/>
            <a:ext cx="33242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Die Drop bar und </a:t>
            </a:r>
          </a:p>
          <a:p>
            <a:r>
              <a:rPr lang="de-DE" sz="3200" dirty="0">
                <a:solidFill>
                  <a:schemeClr val="bg1"/>
                </a:solidFill>
              </a:rPr>
              <a:t>Die Navigation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5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1222949-403B-448B-ADEF-8EDB83EE758E}"/>
              </a:ext>
            </a:extLst>
          </p:cNvPr>
          <p:cNvSpPr/>
          <p:nvPr/>
        </p:nvSpPr>
        <p:spPr>
          <a:xfrm>
            <a:off x="-1" y="0"/>
            <a:ext cx="2912165" cy="635635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A03B93-4998-42E4-9B60-239A01AD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1D45-9A9B-4ADE-A9AC-35A4A11FCD9E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BD3DD7-E32C-404F-A910-6F6AE46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BD501-C96D-41C7-B6F5-EB18AEF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4</a:t>
            </a:fld>
            <a:r>
              <a:rPr lang="de-DE" dirty="0"/>
              <a:t>/10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3AEFE63-9E2D-4CCD-8187-379EAC49653A}"/>
              </a:ext>
            </a:extLst>
          </p:cNvPr>
          <p:cNvSpPr/>
          <p:nvPr/>
        </p:nvSpPr>
        <p:spPr>
          <a:xfrm>
            <a:off x="3328779" y="480427"/>
            <a:ext cx="8025021" cy="561268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8C856A-A824-4C12-B58B-A361519E7190}"/>
              </a:ext>
            </a:extLst>
          </p:cNvPr>
          <p:cNvSpPr txBox="1"/>
          <p:nvPr/>
        </p:nvSpPr>
        <p:spPr>
          <a:xfrm>
            <a:off x="516824" y="720584"/>
            <a:ext cx="2305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Aufbau der Seite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Highlights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Schwierigkeiten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Probleme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Schlussworte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60E1B47-3F13-49AD-8C62-F0E025AF918D}"/>
              </a:ext>
            </a:extLst>
          </p:cNvPr>
          <p:cNvSpPr/>
          <p:nvPr/>
        </p:nvSpPr>
        <p:spPr>
          <a:xfrm>
            <a:off x="-202106" y="1130297"/>
            <a:ext cx="718930" cy="41744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D87A9E-AAAC-404A-9631-CF73FA4D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80" y="764893"/>
            <a:ext cx="4963218" cy="130510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9E5943E-B542-4C09-9210-01E11FBD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733" y="2223827"/>
            <a:ext cx="383911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4BA802-F359-4453-84D6-35256578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59A-5C01-420F-BB22-DA23C85BDEA1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4F5270-D6AD-4A97-8C01-D97577C2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41FEBB-1FE1-465C-AC44-45C0FC05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5</a:t>
            </a:fld>
            <a:r>
              <a:rPr lang="de-DE" dirty="0"/>
              <a:t>/10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BE1B4B-7065-4DE2-AEE0-5A8CB8A53862}"/>
              </a:ext>
            </a:extLst>
          </p:cNvPr>
          <p:cNvSpPr/>
          <p:nvPr/>
        </p:nvSpPr>
        <p:spPr>
          <a:xfrm>
            <a:off x="-1" y="0"/>
            <a:ext cx="2912165" cy="635635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DBDF96-F6BA-4205-998F-0A873438B5F6}"/>
              </a:ext>
            </a:extLst>
          </p:cNvPr>
          <p:cNvSpPr txBox="1"/>
          <p:nvPr/>
        </p:nvSpPr>
        <p:spPr>
          <a:xfrm>
            <a:off x="516824" y="720584"/>
            <a:ext cx="2305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Aufbau der Seite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Highlights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Schwierigkeiten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Probleme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Schlussworte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3BD355B-CE42-42B8-B06E-A99DF866523F}"/>
              </a:ext>
            </a:extLst>
          </p:cNvPr>
          <p:cNvSpPr/>
          <p:nvPr/>
        </p:nvSpPr>
        <p:spPr>
          <a:xfrm>
            <a:off x="-152412" y="1835147"/>
            <a:ext cx="718930" cy="41744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273A6A7-61F8-46A7-B475-F605507AEDD1}"/>
              </a:ext>
            </a:extLst>
          </p:cNvPr>
          <p:cNvSpPr/>
          <p:nvPr/>
        </p:nvSpPr>
        <p:spPr>
          <a:xfrm>
            <a:off x="6661279" y="1965668"/>
            <a:ext cx="5149721" cy="4019622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9FFB267-E457-44D6-A981-5D062690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27" y="391767"/>
            <a:ext cx="3150637" cy="559352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2A1424-FDF0-484F-87E7-76632BFD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23" y="727712"/>
            <a:ext cx="3639058" cy="8668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9683D6E-BD05-4F9C-A79B-51105AD76B0E}"/>
              </a:ext>
            </a:extLst>
          </p:cNvPr>
          <p:cNvSpPr txBox="1"/>
          <p:nvPr/>
        </p:nvSpPr>
        <p:spPr>
          <a:xfrm>
            <a:off x="6884448" y="3034469"/>
            <a:ext cx="5307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Tabelle in Responsiver Ansicht</a:t>
            </a:r>
          </a:p>
          <a:p>
            <a:endParaRPr lang="de-DE" sz="30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48AA3F6-5274-4CF2-A5CB-321A6C454510}"/>
              </a:ext>
            </a:extLst>
          </p:cNvPr>
          <p:cNvSpPr txBox="1"/>
          <p:nvPr/>
        </p:nvSpPr>
        <p:spPr>
          <a:xfrm>
            <a:off x="6884448" y="3975479"/>
            <a:ext cx="2362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Musikplayer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44DD87-AD8C-4840-8487-EDF3BDDC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06B-FA8C-4DCB-A389-A508B26D5C1E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9A1C9B-773D-4354-ABA4-247DE1B5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25BB5D-A245-4BBA-B694-4804C9A5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6</a:t>
            </a:fld>
            <a:r>
              <a:rPr lang="de-DE" dirty="0"/>
              <a:t>/10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CF458B-9622-4590-A5A0-16CBC67E6CEA}"/>
              </a:ext>
            </a:extLst>
          </p:cNvPr>
          <p:cNvSpPr/>
          <p:nvPr/>
        </p:nvSpPr>
        <p:spPr>
          <a:xfrm>
            <a:off x="-1" y="0"/>
            <a:ext cx="2912165" cy="635635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0219DC-1FAD-4CC2-BB0A-09EB118D7E58}"/>
              </a:ext>
            </a:extLst>
          </p:cNvPr>
          <p:cNvSpPr txBox="1"/>
          <p:nvPr/>
        </p:nvSpPr>
        <p:spPr>
          <a:xfrm>
            <a:off x="516824" y="720584"/>
            <a:ext cx="2305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Aufbau der Seite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Highlights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Schwierigkeiten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Probleme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Schlussworte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8AAD2826-760E-402B-8560-7A384B07A6D8}"/>
              </a:ext>
            </a:extLst>
          </p:cNvPr>
          <p:cNvSpPr/>
          <p:nvPr/>
        </p:nvSpPr>
        <p:spPr>
          <a:xfrm>
            <a:off x="-152412" y="2229535"/>
            <a:ext cx="718930" cy="41744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425EA3-2027-461F-9913-8B08CC480EF7}"/>
              </a:ext>
            </a:extLst>
          </p:cNvPr>
          <p:cNvSpPr/>
          <p:nvPr/>
        </p:nvSpPr>
        <p:spPr>
          <a:xfrm>
            <a:off x="3328779" y="480427"/>
            <a:ext cx="8025021" cy="561268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1B01AD3-CA75-4043-852C-C34EC4BF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89" y="1357404"/>
            <a:ext cx="2857899" cy="36200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9E9124E-247A-4129-9640-500A4F58C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65" y="738474"/>
            <a:ext cx="930835" cy="509658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D6F6E2D-AEC7-462A-9AAD-AA7E12CA8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064" y="1357404"/>
            <a:ext cx="3874619" cy="37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CC1BFD-3129-4447-8E45-6DDCD8E2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ACA2-E2CD-4593-96DC-F9C06B75AA68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561EF1-261E-4E4C-B150-C7F53797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623C9-3937-4FAE-838E-10A65514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7</a:t>
            </a:fld>
            <a:r>
              <a:rPr lang="de-DE" dirty="0"/>
              <a:t>/10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9B697D5-8022-4FDB-B187-A21935966D07}"/>
              </a:ext>
            </a:extLst>
          </p:cNvPr>
          <p:cNvSpPr/>
          <p:nvPr/>
        </p:nvSpPr>
        <p:spPr>
          <a:xfrm>
            <a:off x="-1" y="0"/>
            <a:ext cx="2912165" cy="635635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F8F1431-0726-4223-AA74-33CB88548481}"/>
              </a:ext>
            </a:extLst>
          </p:cNvPr>
          <p:cNvSpPr txBox="1"/>
          <p:nvPr/>
        </p:nvSpPr>
        <p:spPr>
          <a:xfrm>
            <a:off x="516824" y="720584"/>
            <a:ext cx="2305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Aufbau der Seite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Highlights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Schwierigkeiten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Probleme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Schlussworte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9B6F89D-A33A-40CB-B028-3863B5B6CB94}"/>
              </a:ext>
            </a:extLst>
          </p:cNvPr>
          <p:cNvSpPr/>
          <p:nvPr/>
        </p:nvSpPr>
        <p:spPr>
          <a:xfrm>
            <a:off x="-152412" y="2950119"/>
            <a:ext cx="718930" cy="41744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540CCE-E3A0-4E31-A2A9-F6ABF82B6192}"/>
              </a:ext>
            </a:extLst>
          </p:cNvPr>
          <p:cNvSpPr/>
          <p:nvPr/>
        </p:nvSpPr>
        <p:spPr>
          <a:xfrm>
            <a:off x="6917527" y="864762"/>
            <a:ext cx="4224546" cy="4588157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1795B86-986D-463D-B51A-42587E9F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27" y="391767"/>
            <a:ext cx="3150637" cy="559352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F6311B-6B9D-409B-B345-A00A442F7E41}"/>
              </a:ext>
            </a:extLst>
          </p:cNvPr>
          <p:cNvSpPr txBox="1"/>
          <p:nvPr/>
        </p:nvSpPr>
        <p:spPr>
          <a:xfrm>
            <a:off x="7174144" y="1638300"/>
            <a:ext cx="37113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Auch ein Highlight bringt Schwierigkeiten aber auch deswegen ist es ein Highlight </a:t>
            </a:r>
            <a:r>
              <a:rPr lang="de-DE" sz="32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6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2C947F-D8D8-430B-BFD0-7124EE15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ACA2-E2CD-4593-96DC-F9C06B75AA68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60972F-0DE9-4A00-84CD-87631D3C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EB79CE-F0F7-422D-BD60-380EB41A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8</a:t>
            </a:fld>
            <a:r>
              <a:rPr lang="de-DE" dirty="0"/>
              <a:t>/10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380B15-D0F1-4E40-B994-B7855E6128F2}"/>
              </a:ext>
            </a:extLst>
          </p:cNvPr>
          <p:cNvSpPr/>
          <p:nvPr/>
        </p:nvSpPr>
        <p:spPr>
          <a:xfrm>
            <a:off x="-1" y="0"/>
            <a:ext cx="2912165" cy="635635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EFB9BD-D6FF-488F-B18B-4E5DFD4A5C16}"/>
              </a:ext>
            </a:extLst>
          </p:cNvPr>
          <p:cNvSpPr txBox="1"/>
          <p:nvPr/>
        </p:nvSpPr>
        <p:spPr>
          <a:xfrm>
            <a:off x="516824" y="720584"/>
            <a:ext cx="2305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Aufbau der Seite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Highlights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Schwierigkeiten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Probleme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Schlussworte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F39BFC2-BD84-4994-905D-E19B33B083E6}"/>
              </a:ext>
            </a:extLst>
          </p:cNvPr>
          <p:cNvSpPr/>
          <p:nvPr/>
        </p:nvSpPr>
        <p:spPr>
          <a:xfrm>
            <a:off x="-152412" y="3670703"/>
            <a:ext cx="718930" cy="41744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1EAF854-3116-44D0-94CC-34F1D627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55" y="285749"/>
            <a:ext cx="8046120" cy="20042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7196C45-156E-4118-86F3-DDC6AE722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27" y="2080811"/>
            <a:ext cx="3356722" cy="4148539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3083A9F-1587-4D96-9910-9270A4BC0890}"/>
              </a:ext>
            </a:extLst>
          </p:cNvPr>
          <p:cNvSpPr/>
          <p:nvPr/>
        </p:nvSpPr>
        <p:spPr>
          <a:xfrm>
            <a:off x="7005429" y="2399910"/>
            <a:ext cx="4262646" cy="3673024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B47282-8D88-400D-973E-B6A285BBC2B6}"/>
              </a:ext>
            </a:extLst>
          </p:cNvPr>
          <p:cNvSpPr txBox="1"/>
          <p:nvPr/>
        </p:nvSpPr>
        <p:spPr>
          <a:xfrm>
            <a:off x="7512739" y="2885787"/>
            <a:ext cx="324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Das Login System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1748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158F1E38-43A2-4A96-AC7A-5E4C85307DEF}"/>
              </a:ext>
            </a:extLst>
          </p:cNvPr>
          <p:cNvSpPr/>
          <p:nvPr/>
        </p:nvSpPr>
        <p:spPr>
          <a:xfrm>
            <a:off x="3328779" y="480427"/>
            <a:ext cx="8025021" cy="561268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A16BC6-D689-4148-B901-7DCA33C3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ACA2-E2CD-4593-96DC-F9C06B75AA68}" type="datetime1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BDB11B-04D5-4C60-893E-CAE30067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Eugen Klink // HTML Leistungsnachweis //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BC68B2-8E62-4CD9-ACF0-1A0136C4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38-23AA-4D24-A1EE-AA8E9BE58673}" type="slidenum">
              <a:rPr lang="de-DE" smtClean="0"/>
              <a:t>9</a:t>
            </a:fld>
            <a:r>
              <a:rPr lang="de-DE" dirty="0"/>
              <a:t>/10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104B9C-875F-418C-A555-2ED828DE8BE6}"/>
              </a:ext>
            </a:extLst>
          </p:cNvPr>
          <p:cNvSpPr/>
          <p:nvPr/>
        </p:nvSpPr>
        <p:spPr>
          <a:xfrm>
            <a:off x="-1" y="0"/>
            <a:ext cx="2912165" cy="6356350"/>
          </a:xfrm>
          <a:prstGeom prst="rect">
            <a:avLst/>
          </a:prstGeom>
          <a:solidFill>
            <a:srgbClr val="FF3300">
              <a:alpha val="18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6AFF30D-A927-4F55-A8B8-46E77377E440}"/>
              </a:ext>
            </a:extLst>
          </p:cNvPr>
          <p:cNvSpPr txBox="1"/>
          <p:nvPr/>
        </p:nvSpPr>
        <p:spPr>
          <a:xfrm>
            <a:off x="516824" y="720584"/>
            <a:ext cx="2305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Aufbau der Seite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Highlights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Schwierigkeiten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Probleme</a:t>
            </a:r>
          </a:p>
          <a:p>
            <a:r>
              <a:rPr lang="de-DE" sz="2400" dirty="0">
                <a:solidFill>
                  <a:schemeClr val="bg1"/>
                </a:solidFill>
              </a:rPr>
              <a:t>code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Schlussworte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7966358-F3D6-4D0B-B521-7FCF6E1B73AA}"/>
              </a:ext>
            </a:extLst>
          </p:cNvPr>
          <p:cNvSpPr/>
          <p:nvPr/>
        </p:nvSpPr>
        <p:spPr>
          <a:xfrm>
            <a:off x="-152412" y="4088147"/>
            <a:ext cx="718930" cy="41744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9E13650-0E11-4961-928C-1A7EFEC0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25515"/>
            <a:ext cx="2362530" cy="21053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9D442F5-BDFA-4B2D-A72C-9E70BA98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22" y="1451378"/>
            <a:ext cx="4763886" cy="36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Breitbild</PresentationFormat>
  <Paragraphs>135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Exocet</vt:lpstr>
      <vt:lpstr>Office</vt:lpstr>
      <vt:lpstr>Leistungsnachweis HTML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Leistungsnachweis HTML</dc:title>
  <dc:creator>Klink, Eugen</dc:creator>
  <cp:lastModifiedBy>Klink, Eugen</cp:lastModifiedBy>
  <cp:revision>11</cp:revision>
  <dcterms:created xsi:type="dcterms:W3CDTF">2021-05-03T07:46:55Z</dcterms:created>
  <dcterms:modified xsi:type="dcterms:W3CDTF">2021-05-03T11:01:10Z</dcterms:modified>
</cp:coreProperties>
</file>