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79" r:id="rId7"/>
    <p:sldId id="261" r:id="rId8"/>
    <p:sldId id="262" r:id="rId9"/>
    <p:sldId id="280" r:id="rId10"/>
    <p:sldId id="263" r:id="rId11"/>
    <p:sldId id="264" r:id="rId12"/>
    <p:sldId id="281" r:id="rId13"/>
    <p:sldId id="265" r:id="rId14"/>
    <p:sldId id="266" r:id="rId15"/>
    <p:sldId id="267" r:id="rId16"/>
    <p:sldId id="282" r:id="rId17"/>
    <p:sldId id="268" r:id="rId18"/>
    <p:sldId id="283" r:id="rId19"/>
    <p:sldId id="269" r:id="rId20"/>
    <p:sldId id="270" r:id="rId21"/>
    <p:sldId id="271" r:id="rId22"/>
    <p:sldId id="272" r:id="rId23"/>
    <p:sldId id="275" r:id="rId24"/>
    <p:sldId id="274" r:id="rId25"/>
    <p:sldId id="276" r:id="rId26"/>
    <p:sldId id="277" r:id="rId27"/>
  </p:sldIdLst>
  <p:sldSz cx="12192000" cy="6858000"/>
  <p:notesSz cx="9305925" cy="7019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A594A9-2B00-4742-BBF8-353C79F3C210}" v="2" dt="2021-10-27T20:42:25.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02" autoAdjust="0"/>
  </p:normalViewPr>
  <p:slideViewPr>
    <p:cSldViewPr snapToGrid="0">
      <p:cViewPr varScale="1">
        <p:scale>
          <a:sx n="93" d="100"/>
          <a:sy n="93" d="100"/>
        </p:scale>
        <p:origin x="12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in, Joseph  CDR (EDU)" userId="6cc5daac-44b2-4d75-b9f0-aafb26cc1b45" providerId="ADAL" clId="{D27CA434-FA0A-4122-8AF8-FF0D2F51FD86}"/>
    <pc:docChg chg="undo custSel addSld delSld modSld">
      <pc:chgData name="Benin, Joseph  CDR (EDU)" userId="6cc5daac-44b2-4d75-b9f0-aafb26cc1b45" providerId="ADAL" clId="{D27CA434-FA0A-4122-8AF8-FF0D2F51FD86}" dt="2019-08-14T15:22:23.279" v="1791" actId="20577"/>
      <pc:docMkLst>
        <pc:docMk/>
      </pc:docMkLst>
      <pc:sldChg chg="addSp delSp modSp modAnim">
        <pc:chgData name="Benin, Joseph  CDR (EDU)" userId="6cc5daac-44b2-4d75-b9f0-aafb26cc1b45" providerId="ADAL" clId="{D27CA434-FA0A-4122-8AF8-FF0D2F51FD86}" dt="2019-08-12T20:47:10.812" v="153"/>
        <pc:sldMkLst>
          <pc:docMk/>
          <pc:sldMk cId="3225640294" sldId="256"/>
        </pc:sldMkLst>
        <pc:picChg chg="add del mod">
          <ac:chgData name="Benin, Joseph  CDR (EDU)" userId="6cc5daac-44b2-4d75-b9f0-aafb26cc1b45" providerId="ADAL" clId="{D27CA434-FA0A-4122-8AF8-FF0D2F51FD86}" dt="2019-08-12T20:47:10.812" v="153"/>
          <ac:picMkLst>
            <pc:docMk/>
            <pc:sldMk cId="3225640294" sldId="256"/>
            <ac:picMk id="5" creationId="{6223A797-C96C-4639-A4A9-93BBD68813D4}"/>
          </ac:picMkLst>
        </pc:picChg>
      </pc:sldChg>
      <pc:sldChg chg="modSp">
        <pc:chgData name="Benin, Joseph  CDR (EDU)" userId="6cc5daac-44b2-4d75-b9f0-aafb26cc1b45" providerId="ADAL" clId="{D27CA434-FA0A-4122-8AF8-FF0D2F51FD86}" dt="2019-08-14T15:07:47.653" v="1787" actId="20577"/>
        <pc:sldMkLst>
          <pc:docMk/>
          <pc:sldMk cId="1888643714" sldId="257"/>
        </pc:sldMkLst>
        <pc:spChg chg="mod">
          <ac:chgData name="Benin, Joseph  CDR (EDU)" userId="6cc5daac-44b2-4d75-b9f0-aafb26cc1b45" providerId="ADAL" clId="{D27CA434-FA0A-4122-8AF8-FF0D2F51FD86}" dt="2019-08-14T15:07:47.653" v="1787" actId="20577"/>
          <ac:spMkLst>
            <pc:docMk/>
            <pc:sldMk cId="1888643714" sldId="257"/>
            <ac:spMk id="4" creationId="{00000000-0000-0000-0000-000000000000}"/>
          </ac:spMkLst>
        </pc:spChg>
      </pc:sldChg>
      <pc:sldChg chg="modSp">
        <pc:chgData name="Benin, Joseph  CDR (EDU)" userId="6cc5daac-44b2-4d75-b9f0-aafb26cc1b45" providerId="ADAL" clId="{D27CA434-FA0A-4122-8AF8-FF0D2F51FD86}" dt="2019-08-14T15:07:41.536" v="1774" actId="20577"/>
        <pc:sldMkLst>
          <pc:docMk/>
          <pc:sldMk cId="3408201578" sldId="258"/>
        </pc:sldMkLst>
        <pc:spChg chg="mod">
          <ac:chgData name="Benin, Joseph  CDR (EDU)" userId="6cc5daac-44b2-4d75-b9f0-aafb26cc1b45" providerId="ADAL" clId="{D27CA434-FA0A-4122-8AF8-FF0D2F51FD86}" dt="2019-08-14T15:07:41.536" v="1774" actId="20577"/>
          <ac:spMkLst>
            <pc:docMk/>
            <pc:sldMk cId="3408201578" sldId="258"/>
            <ac:spMk id="2" creationId="{00000000-0000-0000-0000-000000000000}"/>
          </ac:spMkLst>
        </pc:spChg>
      </pc:sldChg>
      <pc:sldChg chg="addSp modSp">
        <pc:chgData name="Benin, Joseph  CDR (EDU)" userId="6cc5daac-44b2-4d75-b9f0-aafb26cc1b45" providerId="ADAL" clId="{D27CA434-FA0A-4122-8AF8-FF0D2F51FD86}" dt="2019-08-12T20:21:41.827" v="14" actId="1076"/>
        <pc:sldMkLst>
          <pc:docMk/>
          <pc:sldMk cId="2031417238" sldId="261"/>
        </pc:sldMkLst>
        <pc:spChg chg="mod">
          <ac:chgData name="Benin, Joseph  CDR (EDU)" userId="6cc5daac-44b2-4d75-b9f0-aafb26cc1b45" providerId="ADAL" clId="{D27CA434-FA0A-4122-8AF8-FF0D2F51FD86}" dt="2019-08-12T20:20:03.108" v="12" actId="6549"/>
          <ac:spMkLst>
            <pc:docMk/>
            <pc:sldMk cId="2031417238" sldId="261"/>
            <ac:spMk id="3" creationId="{00000000-0000-0000-0000-000000000000}"/>
          </ac:spMkLst>
        </pc:spChg>
        <pc:picChg chg="add mod">
          <ac:chgData name="Benin, Joseph  CDR (EDU)" userId="6cc5daac-44b2-4d75-b9f0-aafb26cc1b45" providerId="ADAL" clId="{D27CA434-FA0A-4122-8AF8-FF0D2F51FD86}" dt="2019-08-12T20:21:41.827" v="14" actId="1076"/>
          <ac:picMkLst>
            <pc:docMk/>
            <pc:sldMk cId="2031417238" sldId="261"/>
            <ac:picMk id="5" creationId="{46DCF815-26FC-41D9-B7EE-0316BFAD2247}"/>
          </ac:picMkLst>
        </pc:picChg>
      </pc:sldChg>
      <pc:sldChg chg="addSp delSp modSp">
        <pc:chgData name="Benin, Joseph  CDR (EDU)" userId="6cc5daac-44b2-4d75-b9f0-aafb26cc1b45" providerId="ADAL" clId="{D27CA434-FA0A-4122-8AF8-FF0D2F51FD86}" dt="2019-08-12T20:27:01.015" v="30" actId="478"/>
        <pc:sldMkLst>
          <pc:docMk/>
          <pc:sldMk cId="4244365930" sldId="262"/>
        </pc:sldMkLst>
        <pc:picChg chg="add del mod modCrop">
          <ac:chgData name="Benin, Joseph  CDR (EDU)" userId="6cc5daac-44b2-4d75-b9f0-aafb26cc1b45" providerId="ADAL" clId="{D27CA434-FA0A-4122-8AF8-FF0D2F51FD86}" dt="2019-08-12T20:27:01.015" v="30" actId="478"/>
          <ac:picMkLst>
            <pc:docMk/>
            <pc:sldMk cId="4244365930" sldId="262"/>
            <ac:picMk id="4" creationId="{61147E84-BCA6-46FC-9A0B-8A4E29DEA3DB}"/>
          </ac:picMkLst>
        </pc:picChg>
      </pc:sldChg>
      <pc:sldChg chg="addSp modSp">
        <pc:chgData name="Benin, Joseph  CDR (EDU)" userId="6cc5daac-44b2-4d75-b9f0-aafb26cc1b45" providerId="ADAL" clId="{D27CA434-FA0A-4122-8AF8-FF0D2F51FD86}" dt="2019-08-12T20:29:15.519" v="42" actId="1076"/>
        <pc:sldMkLst>
          <pc:docMk/>
          <pc:sldMk cId="199805618" sldId="263"/>
        </pc:sldMkLst>
        <pc:picChg chg="add mod">
          <ac:chgData name="Benin, Joseph  CDR (EDU)" userId="6cc5daac-44b2-4d75-b9f0-aafb26cc1b45" providerId="ADAL" clId="{D27CA434-FA0A-4122-8AF8-FF0D2F51FD86}" dt="2019-08-12T20:29:15.519" v="42" actId="1076"/>
          <ac:picMkLst>
            <pc:docMk/>
            <pc:sldMk cId="199805618" sldId="263"/>
            <ac:picMk id="5" creationId="{1EDD78D2-C65C-4D44-8B3B-C4FDFF0912C3}"/>
          </ac:picMkLst>
        </pc:picChg>
      </pc:sldChg>
      <pc:sldChg chg="addSp delSp modSp">
        <pc:chgData name="Benin, Joseph  CDR (EDU)" userId="6cc5daac-44b2-4d75-b9f0-aafb26cc1b45" providerId="ADAL" clId="{D27CA434-FA0A-4122-8AF8-FF0D2F51FD86}" dt="2019-08-12T20:30:51.769" v="45" actId="478"/>
        <pc:sldMkLst>
          <pc:docMk/>
          <pc:sldMk cId="2300567723" sldId="264"/>
        </pc:sldMkLst>
        <pc:picChg chg="add del mod">
          <ac:chgData name="Benin, Joseph  CDR (EDU)" userId="6cc5daac-44b2-4d75-b9f0-aafb26cc1b45" providerId="ADAL" clId="{D27CA434-FA0A-4122-8AF8-FF0D2F51FD86}" dt="2019-08-12T20:30:51.769" v="45" actId="478"/>
          <ac:picMkLst>
            <pc:docMk/>
            <pc:sldMk cId="2300567723" sldId="264"/>
            <ac:picMk id="5" creationId="{8E2E7CC8-2540-4001-81F6-632AB2288D80}"/>
          </ac:picMkLst>
        </pc:picChg>
      </pc:sldChg>
      <pc:sldChg chg="addSp delSp modSp delAnim modAnim">
        <pc:chgData name="Benin, Joseph  CDR (EDU)" userId="6cc5daac-44b2-4d75-b9f0-aafb26cc1b45" providerId="ADAL" clId="{D27CA434-FA0A-4122-8AF8-FF0D2F51FD86}" dt="2019-08-12T20:35:21.468" v="83"/>
        <pc:sldMkLst>
          <pc:docMk/>
          <pc:sldMk cId="3797683465" sldId="265"/>
        </pc:sldMkLst>
        <pc:picChg chg="add del mod ord modCrop">
          <ac:chgData name="Benin, Joseph  CDR (EDU)" userId="6cc5daac-44b2-4d75-b9f0-aafb26cc1b45" providerId="ADAL" clId="{D27CA434-FA0A-4122-8AF8-FF0D2F51FD86}" dt="2019-08-12T20:32:36.400" v="61" actId="478"/>
          <ac:picMkLst>
            <pc:docMk/>
            <pc:sldMk cId="3797683465" sldId="265"/>
            <ac:picMk id="5" creationId="{454D822A-8800-489B-9495-577B75CCE889}"/>
          </ac:picMkLst>
        </pc:picChg>
        <pc:picChg chg="add mod">
          <ac:chgData name="Benin, Joseph  CDR (EDU)" userId="6cc5daac-44b2-4d75-b9f0-aafb26cc1b45" providerId="ADAL" clId="{D27CA434-FA0A-4122-8AF8-FF0D2F51FD86}" dt="2019-08-12T20:34:50.198" v="80" actId="1076"/>
          <ac:picMkLst>
            <pc:docMk/>
            <pc:sldMk cId="3797683465" sldId="265"/>
            <ac:picMk id="7" creationId="{593854FF-C717-4486-85DF-0D2EAFF37A86}"/>
          </ac:picMkLst>
        </pc:picChg>
      </pc:sldChg>
      <pc:sldChg chg="addSp delSp modSp">
        <pc:chgData name="Benin, Joseph  CDR (EDU)" userId="6cc5daac-44b2-4d75-b9f0-aafb26cc1b45" providerId="ADAL" clId="{D27CA434-FA0A-4122-8AF8-FF0D2F51FD86}" dt="2019-08-12T20:36:48.912" v="86" actId="478"/>
        <pc:sldMkLst>
          <pc:docMk/>
          <pc:sldMk cId="3271840852" sldId="267"/>
        </pc:sldMkLst>
        <pc:picChg chg="add del mod">
          <ac:chgData name="Benin, Joseph  CDR (EDU)" userId="6cc5daac-44b2-4d75-b9f0-aafb26cc1b45" providerId="ADAL" clId="{D27CA434-FA0A-4122-8AF8-FF0D2F51FD86}" dt="2019-08-12T20:36:48.912" v="86" actId="478"/>
          <ac:picMkLst>
            <pc:docMk/>
            <pc:sldMk cId="3271840852" sldId="267"/>
            <ac:picMk id="5" creationId="{D1C98BFE-D54E-4ADD-A734-FD9B0EBBABD2}"/>
          </ac:picMkLst>
        </pc:picChg>
      </pc:sldChg>
      <pc:sldChg chg="addSp delSp modSp">
        <pc:chgData name="Benin, Joseph  CDR (EDU)" userId="6cc5daac-44b2-4d75-b9f0-aafb26cc1b45" providerId="ADAL" clId="{D27CA434-FA0A-4122-8AF8-FF0D2F51FD86}" dt="2019-08-12T20:40:56.524" v="108" actId="478"/>
        <pc:sldMkLst>
          <pc:docMk/>
          <pc:sldMk cId="3025758338" sldId="268"/>
        </pc:sldMkLst>
        <pc:picChg chg="add del mod">
          <ac:chgData name="Benin, Joseph  CDR (EDU)" userId="6cc5daac-44b2-4d75-b9f0-aafb26cc1b45" providerId="ADAL" clId="{D27CA434-FA0A-4122-8AF8-FF0D2F51FD86}" dt="2019-08-12T20:40:56.524" v="108" actId="478"/>
          <ac:picMkLst>
            <pc:docMk/>
            <pc:sldMk cId="3025758338" sldId="268"/>
            <ac:picMk id="5" creationId="{112F8995-E665-4873-A42C-F86B82F5A9B4}"/>
          </ac:picMkLst>
        </pc:picChg>
      </pc:sldChg>
      <pc:sldChg chg="modSp">
        <pc:chgData name="Benin, Joseph  CDR (EDU)" userId="6cc5daac-44b2-4d75-b9f0-aafb26cc1b45" providerId="ADAL" clId="{D27CA434-FA0A-4122-8AF8-FF0D2F51FD86}" dt="2019-08-12T20:46:15.192" v="152" actId="20577"/>
        <pc:sldMkLst>
          <pc:docMk/>
          <pc:sldMk cId="3271393039" sldId="269"/>
        </pc:sldMkLst>
        <pc:spChg chg="mod">
          <ac:chgData name="Benin, Joseph  CDR (EDU)" userId="6cc5daac-44b2-4d75-b9f0-aafb26cc1b45" providerId="ADAL" clId="{D27CA434-FA0A-4122-8AF8-FF0D2F51FD86}" dt="2019-08-12T20:45:28.421" v="128" actId="20577"/>
          <ac:spMkLst>
            <pc:docMk/>
            <pc:sldMk cId="3271393039" sldId="269"/>
            <ac:spMk id="2" creationId="{00000000-0000-0000-0000-000000000000}"/>
          </ac:spMkLst>
        </pc:spChg>
        <pc:spChg chg="mod">
          <ac:chgData name="Benin, Joseph  CDR (EDU)" userId="6cc5daac-44b2-4d75-b9f0-aafb26cc1b45" providerId="ADAL" clId="{D27CA434-FA0A-4122-8AF8-FF0D2F51FD86}" dt="2019-08-12T20:46:15.192" v="152" actId="20577"/>
          <ac:spMkLst>
            <pc:docMk/>
            <pc:sldMk cId="3271393039" sldId="269"/>
            <ac:spMk id="3" creationId="{00000000-0000-0000-0000-000000000000}"/>
          </ac:spMkLst>
        </pc:spChg>
      </pc:sldChg>
      <pc:sldChg chg="modSp">
        <pc:chgData name="Benin, Joseph  CDR (EDU)" userId="6cc5daac-44b2-4d75-b9f0-aafb26cc1b45" providerId="ADAL" clId="{D27CA434-FA0A-4122-8AF8-FF0D2F51FD86}" dt="2019-08-14T15:22:23.279" v="1791" actId="20577"/>
        <pc:sldMkLst>
          <pc:docMk/>
          <pc:sldMk cId="661189254" sldId="272"/>
        </pc:sldMkLst>
        <pc:spChg chg="mod">
          <ac:chgData name="Benin, Joseph  CDR (EDU)" userId="6cc5daac-44b2-4d75-b9f0-aafb26cc1b45" providerId="ADAL" clId="{D27CA434-FA0A-4122-8AF8-FF0D2F51FD86}" dt="2019-08-14T15:22:23.279" v="1791" actId="20577"/>
          <ac:spMkLst>
            <pc:docMk/>
            <pc:sldMk cId="661189254" sldId="272"/>
            <ac:spMk id="2" creationId="{00000000-0000-0000-0000-000000000000}"/>
          </ac:spMkLst>
        </pc:spChg>
      </pc:sldChg>
      <pc:sldChg chg="modSp">
        <pc:chgData name="Benin, Joseph  CDR (EDU)" userId="6cc5daac-44b2-4d75-b9f0-aafb26cc1b45" providerId="ADAL" clId="{D27CA434-FA0A-4122-8AF8-FF0D2F51FD86}" dt="2019-08-12T20:47:59.651" v="162" actId="207"/>
        <pc:sldMkLst>
          <pc:docMk/>
          <pc:sldMk cId="588971968" sldId="274"/>
        </pc:sldMkLst>
        <pc:spChg chg="mod">
          <ac:chgData name="Benin, Joseph  CDR (EDU)" userId="6cc5daac-44b2-4d75-b9f0-aafb26cc1b45" providerId="ADAL" clId="{D27CA434-FA0A-4122-8AF8-FF0D2F51FD86}" dt="2019-08-12T20:47:59.651" v="162" actId="207"/>
          <ac:spMkLst>
            <pc:docMk/>
            <pc:sldMk cId="588971968" sldId="274"/>
            <ac:spMk id="3" creationId="{00000000-0000-0000-0000-000000000000}"/>
          </ac:spMkLst>
        </pc:spChg>
      </pc:sldChg>
      <pc:sldChg chg="addSp modSp modAnim">
        <pc:chgData name="Benin, Joseph  CDR (EDU)" userId="6cc5daac-44b2-4d75-b9f0-aafb26cc1b45" providerId="ADAL" clId="{D27CA434-FA0A-4122-8AF8-FF0D2F51FD86}" dt="2019-08-12T20:47:37.656" v="160" actId="14100"/>
        <pc:sldMkLst>
          <pc:docMk/>
          <pc:sldMk cId="482329013" sldId="275"/>
        </pc:sldMkLst>
        <pc:spChg chg="mod">
          <ac:chgData name="Benin, Joseph  CDR (EDU)" userId="6cc5daac-44b2-4d75-b9f0-aafb26cc1b45" providerId="ADAL" clId="{D27CA434-FA0A-4122-8AF8-FF0D2F51FD86}" dt="2019-08-12T20:47:35.151" v="159" actId="14100"/>
          <ac:spMkLst>
            <pc:docMk/>
            <pc:sldMk cId="482329013" sldId="275"/>
            <ac:spMk id="3" creationId="{00000000-0000-0000-0000-000000000000}"/>
          </ac:spMkLst>
        </pc:spChg>
        <pc:picChg chg="add mod">
          <ac:chgData name="Benin, Joseph  CDR (EDU)" userId="6cc5daac-44b2-4d75-b9f0-aafb26cc1b45" providerId="ADAL" clId="{D27CA434-FA0A-4122-8AF8-FF0D2F51FD86}" dt="2019-08-12T20:47:37.656" v="160" actId="14100"/>
          <ac:picMkLst>
            <pc:docMk/>
            <pc:sldMk cId="482329013" sldId="275"/>
            <ac:picMk id="4" creationId="{934526B3-39B5-4FCE-85F0-51240CEC3736}"/>
          </ac:picMkLst>
        </pc:picChg>
      </pc:sldChg>
      <pc:sldChg chg="addSp modSp">
        <pc:chgData name="Benin, Joseph  CDR (EDU)" userId="6cc5daac-44b2-4d75-b9f0-aafb26cc1b45" providerId="ADAL" clId="{D27CA434-FA0A-4122-8AF8-FF0D2F51FD86}" dt="2019-08-12T20:50:35.246" v="186" actId="167"/>
        <pc:sldMkLst>
          <pc:docMk/>
          <pc:sldMk cId="3931642151" sldId="276"/>
        </pc:sldMkLst>
        <pc:spChg chg="mod">
          <ac:chgData name="Benin, Joseph  CDR (EDU)" userId="6cc5daac-44b2-4d75-b9f0-aafb26cc1b45" providerId="ADAL" clId="{D27CA434-FA0A-4122-8AF8-FF0D2F51FD86}" dt="2019-08-12T20:48:22.031" v="173" actId="20577"/>
          <ac:spMkLst>
            <pc:docMk/>
            <pc:sldMk cId="3931642151" sldId="276"/>
            <ac:spMk id="3" creationId="{00000000-0000-0000-0000-000000000000}"/>
          </ac:spMkLst>
        </pc:spChg>
        <pc:spChg chg="add mod">
          <ac:chgData name="Benin, Joseph  CDR (EDU)" userId="6cc5daac-44b2-4d75-b9f0-aafb26cc1b45" providerId="ADAL" clId="{D27CA434-FA0A-4122-8AF8-FF0D2F51FD86}" dt="2019-08-12T20:50:32.036" v="185" actId="164"/>
          <ac:spMkLst>
            <pc:docMk/>
            <pc:sldMk cId="3931642151" sldId="276"/>
            <ac:spMk id="6" creationId="{C669AB69-55B5-427E-BB59-6EFAFF435C1E}"/>
          </ac:spMkLst>
        </pc:spChg>
        <pc:grpChg chg="add mod ord">
          <ac:chgData name="Benin, Joseph  CDR (EDU)" userId="6cc5daac-44b2-4d75-b9f0-aafb26cc1b45" providerId="ADAL" clId="{D27CA434-FA0A-4122-8AF8-FF0D2F51FD86}" dt="2019-08-12T20:50:35.246" v="186" actId="167"/>
          <ac:grpSpMkLst>
            <pc:docMk/>
            <pc:sldMk cId="3931642151" sldId="276"/>
            <ac:grpSpMk id="7" creationId="{4DAC218E-33DA-49E6-84EC-7ED83130F496}"/>
          </ac:grpSpMkLst>
        </pc:grpChg>
        <pc:picChg chg="add mod ord">
          <ac:chgData name="Benin, Joseph  CDR (EDU)" userId="6cc5daac-44b2-4d75-b9f0-aafb26cc1b45" providerId="ADAL" clId="{D27CA434-FA0A-4122-8AF8-FF0D2F51FD86}" dt="2019-08-12T20:50:32.036" v="185" actId="164"/>
          <ac:picMkLst>
            <pc:docMk/>
            <pc:sldMk cId="3931642151" sldId="276"/>
            <ac:picMk id="5" creationId="{A49D9788-CE87-4E6D-B2DC-E8182B7D6E5C}"/>
          </ac:picMkLst>
        </pc:picChg>
      </pc:sldChg>
      <pc:sldChg chg="addSp modSp">
        <pc:chgData name="Benin, Joseph  CDR (EDU)" userId="6cc5daac-44b2-4d75-b9f0-aafb26cc1b45" providerId="ADAL" clId="{D27CA434-FA0A-4122-8AF8-FF0D2F51FD86}" dt="2019-08-14T13:46:36.498" v="475" actId="404"/>
        <pc:sldMkLst>
          <pc:docMk/>
          <pc:sldMk cId="2298814427" sldId="278"/>
        </pc:sldMkLst>
        <pc:spChg chg="add mod">
          <ac:chgData name="Benin, Joseph  CDR (EDU)" userId="6cc5daac-44b2-4d75-b9f0-aafb26cc1b45" providerId="ADAL" clId="{D27CA434-FA0A-4122-8AF8-FF0D2F51FD86}" dt="2019-08-14T13:46:36.498" v="475" actId="404"/>
          <ac:spMkLst>
            <pc:docMk/>
            <pc:sldMk cId="2298814427" sldId="278"/>
            <ac:spMk id="2" creationId="{FC11AF03-D2CE-4A0E-8382-5F7EF6A99A74}"/>
          </ac:spMkLst>
        </pc:spChg>
      </pc:sldChg>
      <pc:sldChg chg="addSp modSp add modTransition">
        <pc:chgData name="Benin, Joseph  CDR (EDU)" userId="6cc5daac-44b2-4d75-b9f0-aafb26cc1b45" providerId="ADAL" clId="{D27CA434-FA0A-4122-8AF8-FF0D2F51FD86}" dt="2019-08-12T20:23:08.345" v="24"/>
        <pc:sldMkLst>
          <pc:docMk/>
          <pc:sldMk cId="2925082134" sldId="279"/>
        </pc:sldMkLst>
        <pc:picChg chg="add mod">
          <ac:chgData name="Benin, Joseph  CDR (EDU)" userId="6cc5daac-44b2-4d75-b9f0-aafb26cc1b45" providerId="ADAL" clId="{D27CA434-FA0A-4122-8AF8-FF0D2F51FD86}" dt="2019-08-12T20:22:46.746" v="20" actId="1440"/>
          <ac:picMkLst>
            <pc:docMk/>
            <pc:sldMk cId="2925082134" sldId="279"/>
            <ac:picMk id="5" creationId="{C90E84ED-CE92-41EC-83C0-2DA230A45EC4}"/>
          </ac:picMkLst>
        </pc:picChg>
      </pc:sldChg>
      <pc:sldChg chg="addSp delSp modSp add">
        <pc:chgData name="Benin, Joseph  CDR (EDU)" userId="6cc5daac-44b2-4d75-b9f0-aafb26cc1b45" providerId="ADAL" clId="{D27CA434-FA0A-4122-8AF8-FF0D2F51FD86}" dt="2019-08-12T20:28:41.629" v="37" actId="478"/>
        <pc:sldMkLst>
          <pc:docMk/>
          <pc:sldMk cId="3057526846" sldId="280"/>
        </pc:sldMkLst>
        <pc:picChg chg="mod">
          <ac:chgData name="Benin, Joseph  CDR (EDU)" userId="6cc5daac-44b2-4d75-b9f0-aafb26cc1b45" providerId="ADAL" clId="{D27CA434-FA0A-4122-8AF8-FF0D2F51FD86}" dt="2019-08-12T20:27:26.934" v="35" actId="1076"/>
          <ac:picMkLst>
            <pc:docMk/>
            <pc:sldMk cId="3057526846" sldId="280"/>
            <ac:picMk id="4" creationId="{61147E84-BCA6-46FC-9A0B-8A4E29DEA3DB}"/>
          </ac:picMkLst>
        </pc:picChg>
        <pc:picChg chg="add del mod">
          <ac:chgData name="Benin, Joseph  CDR (EDU)" userId="6cc5daac-44b2-4d75-b9f0-aafb26cc1b45" providerId="ADAL" clId="{D27CA434-FA0A-4122-8AF8-FF0D2F51FD86}" dt="2019-08-12T20:28:41.629" v="37" actId="478"/>
          <ac:picMkLst>
            <pc:docMk/>
            <pc:sldMk cId="3057526846" sldId="280"/>
            <ac:picMk id="6" creationId="{A7DFF017-5323-4F44-BFC3-51268FAF49A1}"/>
          </ac:picMkLst>
        </pc:picChg>
      </pc:sldChg>
      <pc:sldChg chg="modSp add">
        <pc:chgData name="Benin, Joseph  CDR (EDU)" userId="6cc5daac-44b2-4d75-b9f0-aafb26cc1b45" providerId="ADAL" clId="{D27CA434-FA0A-4122-8AF8-FF0D2F51FD86}" dt="2019-08-12T20:31:02.784" v="49" actId="1076"/>
        <pc:sldMkLst>
          <pc:docMk/>
          <pc:sldMk cId="1548877069" sldId="281"/>
        </pc:sldMkLst>
        <pc:picChg chg="mod">
          <ac:chgData name="Benin, Joseph  CDR (EDU)" userId="6cc5daac-44b2-4d75-b9f0-aafb26cc1b45" providerId="ADAL" clId="{D27CA434-FA0A-4122-8AF8-FF0D2F51FD86}" dt="2019-08-12T20:31:02.784" v="49" actId="1076"/>
          <ac:picMkLst>
            <pc:docMk/>
            <pc:sldMk cId="1548877069" sldId="281"/>
            <ac:picMk id="5" creationId="{8E2E7CC8-2540-4001-81F6-632AB2288D80}"/>
          </ac:picMkLst>
        </pc:picChg>
      </pc:sldChg>
      <pc:sldChg chg="addSp delSp modSp add modAnim">
        <pc:chgData name="Benin, Joseph  CDR (EDU)" userId="6cc5daac-44b2-4d75-b9f0-aafb26cc1b45" providerId="ADAL" clId="{D27CA434-FA0A-4122-8AF8-FF0D2F51FD86}" dt="2019-08-12T20:37:57.321" v="105"/>
        <pc:sldMkLst>
          <pc:docMk/>
          <pc:sldMk cId="3988070884" sldId="282"/>
        </pc:sldMkLst>
        <pc:spChg chg="add mod">
          <ac:chgData name="Benin, Joseph  CDR (EDU)" userId="6cc5daac-44b2-4d75-b9f0-aafb26cc1b45" providerId="ADAL" clId="{D27CA434-FA0A-4122-8AF8-FF0D2F51FD86}" dt="2019-08-12T20:37:08.586" v="94" actId="1076"/>
          <ac:spMkLst>
            <pc:docMk/>
            <pc:sldMk cId="3988070884" sldId="282"/>
            <ac:spMk id="4" creationId="{816A64C5-2C3A-4104-88EE-883CA6167E2B}"/>
          </ac:spMkLst>
        </pc:spChg>
        <pc:spChg chg="add mod">
          <ac:chgData name="Benin, Joseph  CDR (EDU)" userId="6cc5daac-44b2-4d75-b9f0-aafb26cc1b45" providerId="ADAL" clId="{D27CA434-FA0A-4122-8AF8-FF0D2F51FD86}" dt="2019-08-12T20:37:25.527" v="100" actId="1076"/>
          <ac:spMkLst>
            <pc:docMk/>
            <pc:sldMk cId="3988070884" sldId="282"/>
            <ac:spMk id="6" creationId="{0FADC966-075C-40B2-AC2A-B5051126E767}"/>
          </ac:spMkLst>
        </pc:spChg>
        <pc:spChg chg="add del mod">
          <ac:chgData name="Benin, Joseph  CDR (EDU)" userId="6cc5daac-44b2-4d75-b9f0-aafb26cc1b45" providerId="ADAL" clId="{D27CA434-FA0A-4122-8AF8-FF0D2F51FD86}" dt="2019-08-12T20:37:22.302" v="99" actId="478"/>
          <ac:spMkLst>
            <pc:docMk/>
            <pc:sldMk cId="3988070884" sldId="282"/>
            <ac:spMk id="7" creationId="{98B3145A-5457-40AA-A935-52FA3FA71ED9}"/>
          </ac:spMkLst>
        </pc:spChg>
        <pc:picChg chg="mod">
          <ac:chgData name="Benin, Joseph  CDR (EDU)" userId="6cc5daac-44b2-4d75-b9f0-aafb26cc1b45" providerId="ADAL" clId="{D27CA434-FA0A-4122-8AF8-FF0D2F51FD86}" dt="2019-08-12T20:36:57.466" v="90" actId="1076"/>
          <ac:picMkLst>
            <pc:docMk/>
            <pc:sldMk cId="3988070884" sldId="282"/>
            <ac:picMk id="5" creationId="{D1C98BFE-D54E-4ADD-A734-FD9B0EBBABD2}"/>
          </ac:picMkLst>
        </pc:picChg>
      </pc:sldChg>
      <pc:sldChg chg="modSp add">
        <pc:chgData name="Benin, Joseph  CDR (EDU)" userId="6cc5daac-44b2-4d75-b9f0-aafb26cc1b45" providerId="ADAL" clId="{D27CA434-FA0A-4122-8AF8-FF0D2F51FD86}" dt="2019-08-12T20:40:59.470" v="109" actId="1440"/>
        <pc:sldMkLst>
          <pc:docMk/>
          <pc:sldMk cId="4122267399" sldId="283"/>
        </pc:sldMkLst>
        <pc:picChg chg="mod">
          <ac:chgData name="Benin, Joseph  CDR (EDU)" userId="6cc5daac-44b2-4d75-b9f0-aafb26cc1b45" providerId="ADAL" clId="{D27CA434-FA0A-4122-8AF8-FF0D2F51FD86}" dt="2019-08-12T20:40:59.470" v="109" actId="1440"/>
          <ac:picMkLst>
            <pc:docMk/>
            <pc:sldMk cId="4122267399" sldId="283"/>
            <ac:picMk id="5" creationId="{112F8995-E665-4873-A42C-F86B82F5A9B4}"/>
          </ac:picMkLst>
        </pc:picChg>
      </pc:sldChg>
      <pc:sldChg chg="addSp delSp modSp add modAnim modNotesTx">
        <pc:chgData name="Benin, Joseph  CDR (EDU)" userId="6cc5daac-44b2-4d75-b9f0-aafb26cc1b45" providerId="ADAL" clId="{D27CA434-FA0A-4122-8AF8-FF0D2F51FD86}" dt="2019-08-14T15:00:23.183" v="1385"/>
        <pc:sldMkLst>
          <pc:docMk/>
          <pc:sldMk cId="401054244" sldId="284"/>
        </pc:sldMkLst>
        <pc:spChg chg="del mod">
          <ac:chgData name="Benin, Joseph  CDR (EDU)" userId="6cc5daac-44b2-4d75-b9f0-aafb26cc1b45" providerId="ADAL" clId="{D27CA434-FA0A-4122-8AF8-FF0D2F51FD86}" dt="2019-08-14T13:48:42.626" v="489" actId="478"/>
          <ac:spMkLst>
            <pc:docMk/>
            <pc:sldMk cId="401054244" sldId="284"/>
            <ac:spMk id="2" creationId="{03E7D15F-01D4-43FD-ADB7-78D2E8614084}"/>
          </ac:spMkLst>
        </pc:spChg>
        <pc:spChg chg="del">
          <ac:chgData name="Benin, Joseph  CDR (EDU)" userId="6cc5daac-44b2-4d75-b9f0-aafb26cc1b45" providerId="ADAL" clId="{D27CA434-FA0A-4122-8AF8-FF0D2F51FD86}" dt="2019-08-14T13:48:38.765" v="488"/>
          <ac:spMkLst>
            <pc:docMk/>
            <pc:sldMk cId="401054244" sldId="284"/>
            <ac:spMk id="3" creationId="{50EE13B9-7A23-498D-B855-C864ACA92EDE}"/>
          </ac:spMkLst>
        </pc:spChg>
        <pc:spChg chg="add del mod">
          <ac:chgData name="Benin, Joseph  CDR (EDU)" userId="6cc5daac-44b2-4d75-b9f0-aafb26cc1b45" providerId="ADAL" clId="{D27CA434-FA0A-4122-8AF8-FF0D2F51FD86}" dt="2019-08-14T13:48:55.096" v="493" actId="478"/>
          <ac:spMkLst>
            <pc:docMk/>
            <pc:sldMk cId="401054244" sldId="284"/>
            <ac:spMk id="6" creationId="{CD2DFCAE-A1B3-4AF4-AD40-AFF46532FC27}"/>
          </ac:spMkLst>
        </pc:spChg>
        <pc:spChg chg="add mod">
          <ac:chgData name="Benin, Joseph  CDR (EDU)" userId="6cc5daac-44b2-4d75-b9f0-aafb26cc1b45" providerId="ADAL" clId="{D27CA434-FA0A-4122-8AF8-FF0D2F51FD86}" dt="2019-08-14T13:49:20.355" v="497" actId="14100"/>
          <ac:spMkLst>
            <pc:docMk/>
            <pc:sldMk cId="401054244" sldId="284"/>
            <ac:spMk id="7" creationId="{2D478DD2-0DDF-4465-A2C6-8F7AE3F47092}"/>
          </ac:spMkLst>
        </pc:spChg>
        <pc:spChg chg="add mod">
          <ac:chgData name="Benin, Joseph  CDR (EDU)" userId="6cc5daac-44b2-4d75-b9f0-aafb26cc1b45" providerId="ADAL" clId="{D27CA434-FA0A-4122-8AF8-FF0D2F51FD86}" dt="2019-08-14T14:08:27.075" v="866" actId="1038"/>
          <ac:spMkLst>
            <pc:docMk/>
            <pc:sldMk cId="401054244" sldId="284"/>
            <ac:spMk id="8" creationId="{9073E8C0-5A62-4025-BCE4-5ECD28F49C4B}"/>
          </ac:spMkLst>
        </pc:spChg>
        <pc:spChg chg="add mod">
          <ac:chgData name="Benin, Joseph  CDR (EDU)" userId="6cc5daac-44b2-4d75-b9f0-aafb26cc1b45" providerId="ADAL" clId="{D27CA434-FA0A-4122-8AF8-FF0D2F51FD86}" dt="2019-08-14T14:06:12.406" v="644" actId="1038"/>
          <ac:spMkLst>
            <pc:docMk/>
            <pc:sldMk cId="401054244" sldId="284"/>
            <ac:spMk id="9" creationId="{E03F1BEC-D4AC-4FBA-8C46-9DF5F804D964}"/>
          </ac:spMkLst>
        </pc:spChg>
        <pc:spChg chg="add mod">
          <ac:chgData name="Benin, Joseph  CDR (EDU)" userId="6cc5daac-44b2-4d75-b9f0-aafb26cc1b45" providerId="ADAL" clId="{D27CA434-FA0A-4122-8AF8-FF0D2F51FD86}" dt="2019-08-14T14:54:36.993" v="1072" actId="20577"/>
          <ac:spMkLst>
            <pc:docMk/>
            <pc:sldMk cId="401054244" sldId="284"/>
            <ac:spMk id="10" creationId="{7F9545BA-FD60-40D2-ACDD-EE4DCBD0F0D1}"/>
          </ac:spMkLst>
        </pc:spChg>
        <pc:spChg chg="add mod">
          <ac:chgData name="Benin, Joseph  CDR (EDU)" userId="6cc5daac-44b2-4d75-b9f0-aafb26cc1b45" providerId="ADAL" clId="{D27CA434-FA0A-4122-8AF8-FF0D2F51FD86}" dt="2019-08-14T14:54:33.412" v="1070" actId="6549"/>
          <ac:spMkLst>
            <pc:docMk/>
            <pc:sldMk cId="401054244" sldId="284"/>
            <ac:spMk id="11" creationId="{CBAE2651-B4D6-4364-AAEA-F33C95D422B3}"/>
          </ac:spMkLst>
        </pc:spChg>
        <pc:spChg chg="add mod">
          <ac:chgData name="Benin, Joseph  CDR (EDU)" userId="6cc5daac-44b2-4d75-b9f0-aafb26cc1b45" providerId="ADAL" clId="{D27CA434-FA0A-4122-8AF8-FF0D2F51FD86}" dt="2019-08-14T13:50:08.392" v="518" actId="1076"/>
          <ac:spMkLst>
            <pc:docMk/>
            <pc:sldMk cId="401054244" sldId="284"/>
            <ac:spMk id="12" creationId="{9C9D21BD-723E-4D2B-8B31-CF3B24B4BA72}"/>
          </ac:spMkLst>
        </pc:spChg>
        <pc:spChg chg="add mod">
          <ac:chgData name="Benin, Joseph  CDR (EDU)" userId="6cc5daac-44b2-4d75-b9f0-aafb26cc1b45" providerId="ADAL" clId="{D27CA434-FA0A-4122-8AF8-FF0D2F51FD86}" dt="2019-08-14T13:50:12.268" v="520" actId="1076"/>
          <ac:spMkLst>
            <pc:docMk/>
            <pc:sldMk cId="401054244" sldId="284"/>
            <ac:spMk id="13" creationId="{44470ECD-81D1-4525-A30C-6AC3AB0084FE}"/>
          </ac:spMkLst>
        </pc:spChg>
        <pc:spChg chg="add del mod">
          <ac:chgData name="Benin, Joseph  CDR (EDU)" userId="6cc5daac-44b2-4d75-b9f0-aafb26cc1b45" providerId="ADAL" clId="{D27CA434-FA0A-4122-8AF8-FF0D2F51FD86}" dt="2019-08-14T14:04:04.010" v="529" actId="478"/>
          <ac:spMkLst>
            <pc:docMk/>
            <pc:sldMk cId="401054244" sldId="284"/>
            <ac:spMk id="17" creationId="{BF0CB5F0-AE3D-4B4C-8738-7F23503AF2AF}"/>
          </ac:spMkLst>
        </pc:spChg>
        <pc:spChg chg="add mod">
          <ac:chgData name="Benin, Joseph  CDR (EDU)" userId="6cc5daac-44b2-4d75-b9f0-aafb26cc1b45" providerId="ADAL" clId="{D27CA434-FA0A-4122-8AF8-FF0D2F51FD86}" dt="2019-08-14T14:54:58.811" v="1081" actId="1076"/>
          <ac:spMkLst>
            <pc:docMk/>
            <pc:sldMk cId="401054244" sldId="284"/>
            <ac:spMk id="19" creationId="{BA459DDD-3F8B-4CA3-AB21-E97AB6FD8444}"/>
          </ac:spMkLst>
        </pc:spChg>
        <pc:spChg chg="add mod">
          <ac:chgData name="Benin, Joseph  CDR (EDU)" userId="6cc5daac-44b2-4d75-b9f0-aafb26cc1b45" providerId="ADAL" clId="{D27CA434-FA0A-4122-8AF8-FF0D2F51FD86}" dt="2019-08-14T14:55:05.925" v="1084" actId="20577"/>
          <ac:spMkLst>
            <pc:docMk/>
            <pc:sldMk cId="401054244" sldId="284"/>
            <ac:spMk id="20" creationId="{CB74B4B4-7EA0-49DD-AB57-DD59A543E530}"/>
          </ac:spMkLst>
        </pc:spChg>
        <pc:spChg chg="add mod">
          <ac:chgData name="Benin, Joseph  CDR (EDU)" userId="6cc5daac-44b2-4d75-b9f0-aafb26cc1b45" providerId="ADAL" clId="{D27CA434-FA0A-4122-8AF8-FF0D2F51FD86}" dt="2019-08-14T14:55:10.386" v="1086" actId="20577"/>
          <ac:spMkLst>
            <pc:docMk/>
            <pc:sldMk cId="401054244" sldId="284"/>
            <ac:spMk id="21" creationId="{326E6C72-8CA6-4627-AED5-61DD72FB77C4}"/>
          </ac:spMkLst>
        </pc:spChg>
        <pc:spChg chg="add mod">
          <ac:chgData name="Benin, Joseph  CDR (EDU)" userId="6cc5daac-44b2-4d75-b9f0-aafb26cc1b45" providerId="ADAL" clId="{D27CA434-FA0A-4122-8AF8-FF0D2F51FD86}" dt="2019-08-14T14:55:18.816" v="1088" actId="20577"/>
          <ac:spMkLst>
            <pc:docMk/>
            <pc:sldMk cId="401054244" sldId="284"/>
            <ac:spMk id="22" creationId="{D27AEA65-A3E0-4DDB-B148-A004A5F85D26}"/>
          </ac:spMkLst>
        </pc:spChg>
        <pc:spChg chg="add mod">
          <ac:chgData name="Benin, Joseph  CDR (EDU)" userId="6cc5daac-44b2-4d75-b9f0-aafb26cc1b45" providerId="ADAL" clId="{D27CA434-FA0A-4122-8AF8-FF0D2F51FD86}" dt="2019-08-14T14:55:28.246" v="1092" actId="20577"/>
          <ac:spMkLst>
            <pc:docMk/>
            <pc:sldMk cId="401054244" sldId="284"/>
            <ac:spMk id="23" creationId="{E2A25260-EABD-40B4-856B-40694AC91E34}"/>
          </ac:spMkLst>
        </pc:spChg>
        <pc:spChg chg="add mod">
          <ac:chgData name="Benin, Joseph  CDR (EDU)" userId="6cc5daac-44b2-4d75-b9f0-aafb26cc1b45" providerId="ADAL" clId="{D27CA434-FA0A-4122-8AF8-FF0D2F51FD86}" dt="2019-08-14T14:55:35.062" v="1094" actId="20577"/>
          <ac:spMkLst>
            <pc:docMk/>
            <pc:sldMk cId="401054244" sldId="284"/>
            <ac:spMk id="24" creationId="{73DA3D5D-8147-4457-951E-9C4CA12B6665}"/>
          </ac:spMkLst>
        </pc:spChg>
        <pc:spChg chg="add mod">
          <ac:chgData name="Benin, Joseph  CDR (EDU)" userId="6cc5daac-44b2-4d75-b9f0-aafb26cc1b45" providerId="ADAL" clId="{D27CA434-FA0A-4122-8AF8-FF0D2F51FD86}" dt="2019-08-14T14:55:37.882" v="1095" actId="571"/>
          <ac:spMkLst>
            <pc:docMk/>
            <pc:sldMk cId="401054244" sldId="284"/>
            <ac:spMk id="25" creationId="{3DE96AC8-C892-45DF-B6DE-5E0EF161A68D}"/>
          </ac:spMkLst>
        </pc:spChg>
        <pc:spChg chg="add mod">
          <ac:chgData name="Benin, Joseph  CDR (EDU)" userId="6cc5daac-44b2-4d75-b9f0-aafb26cc1b45" providerId="ADAL" clId="{D27CA434-FA0A-4122-8AF8-FF0D2F51FD86}" dt="2019-08-14T15:00:13.297" v="1384" actId="1076"/>
          <ac:spMkLst>
            <pc:docMk/>
            <pc:sldMk cId="401054244" sldId="284"/>
            <ac:spMk id="26" creationId="{DEE14995-7543-47F5-9594-9386EBFEC1E9}"/>
          </ac:spMkLst>
        </pc:spChg>
        <pc:picChg chg="add del mod">
          <ac:chgData name="Benin, Joseph  CDR (EDU)" userId="6cc5daac-44b2-4d75-b9f0-aafb26cc1b45" providerId="ADAL" clId="{D27CA434-FA0A-4122-8AF8-FF0D2F51FD86}" dt="2019-08-14T14:03:57.026" v="526" actId="478"/>
          <ac:picMkLst>
            <pc:docMk/>
            <pc:sldMk cId="401054244" sldId="284"/>
            <ac:picMk id="4" creationId="{BCE16C01-ECB6-4AAF-8ADE-DBE39FA25410}"/>
          </ac:picMkLst>
        </pc:picChg>
        <pc:picChg chg="add del mod">
          <ac:chgData name="Benin, Joseph  CDR (EDU)" userId="6cc5daac-44b2-4d75-b9f0-aafb26cc1b45" providerId="ADAL" clId="{D27CA434-FA0A-4122-8AF8-FF0D2F51FD86}" dt="2019-08-14T14:03:29.005" v="523" actId="478"/>
          <ac:picMkLst>
            <pc:docMk/>
            <pc:sldMk cId="401054244" sldId="284"/>
            <ac:picMk id="14" creationId="{4318E5CD-F4B6-4462-9C83-3FE000DDA733}"/>
          </ac:picMkLst>
        </pc:picChg>
        <pc:picChg chg="add del">
          <ac:chgData name="Benin, Joseph  CDR (EDU)" userId="6cc5daac-44b2-4d75-b9f0-aafb26cc1b45" providerId="ADAL" clId="{D27CA434-FA0A-4122-8AF8-FF0D2F51FD86}" dt="2019-08-14T14:03:35.742" v="525" actId="478"/>
          <ac:picMkLst>
            <pc:docMk/>
            <pc:sldMk cId="401054244" sldId="284"/>
            <ac:picMk id="15" creationId="{9E22B60C-8E8C-4D6A-8252-8E39BF5CB930}"/>
          </ac:picMkLst>
        </pc:picChg>
        <pc:picChg chg="add mod ord">
          <ac:chgData name="Benin, Joseph  CDR (EDU)" userId="6cc5daac-44b2-4d75-b9f0-aafb26cc1b45" providerId="ADAL" clId="{D27CA434-FA0A-4122-8AF8-FF0D2F51FD86}" dt="2019-08-14T14:55:21.298" v="1090" actId="1076"/>
          <ac:picMkLst>
            <pc:docMk/>
            <pc:sldMk cId="401054244" sldId="284"/>
            <ac:picMk id="18" creationId="{D2FAEC32-E0A4-4A5D-AA64-670FC80BD31C}"/>
          </ac:picMkLst>
        </pc:picChg>
      </pc:sldChg>
      <pc:sldChg chg="addSp modSp add">
        <pc:chgData name="Benin, Joseph  CDR (EDU)" userId="6cc5daac-44b2-4d75-b9f0-aafb26cc1b45" providerId="ADAL" clId="{D27CA434-FA0A-4122-8AF8-FF0D2F51FD86}" dt="2019-08-14T15:02:52.400" v="1772" actId="20577"/>
        <pc:sldMkLst>
          <pc:docMk/>
          <pc:sldMk cId="2018615489" sldId="285"/>
        </pc:sldMkLst>
        <pc:spChg chg="mod">
          <ac:chgData name="Benin, Joseph  CDR (EDU)" userId="6cc5daac-44b2-4d75-b9f0-aafb26cc1b45" providerId="ADAL" clId="{D27CA434-FA0A-4122-8AF8-FF0D2F51FD86}" dt="2019-08-14T15:00:42.250" v="1400" actId="5793"/>
          <ac:spMkLst>
            <pc:docMk/>
            <pc:sldMk cId="2018615489" sldId="285"/>
            <ac:spMk id="2" creationId="{46F140E9-51D6-4546-BA2C-1F316234725E}"/>
          </ac:spMkLst>
        </pc:spChg>
        <pc:spChg chg="mod">
          <ac:chgData name="Benin, Joseph  CDR (EDU)" userId="6cc5daac-44b2-4d75-b9f0-aafb26cc1b45" providerId="ADAL" clId="{D27CA434-FA0A-4122-8AF8-FF0D2F51FD86}" dt="2019-08-14T15:01:03.035" v="1461" actId="14100"/>
          <ac:spMkLst>
            <pc:docMk/>
            <pc:sldMk cId="2018615489" sldId="285"/>
            <ac:spMk id="3" creationId="{2C2E5633-43B0-4EF3-83AD-E8DE7B9BEE53}"/>
          </ac:spMkLst>
        </pc:spChg>
        <pc:spChg chg="add mod">
          <ac:chgData name="Benin, Joseph  CDR (EDU)" userId="6cc5daac-44b2-4d75-b9f0-aafb26cc1b45" providerId="ADAL" clId="{D27CA434-FA0A-4122-8AF8-FF0D2F51FD86}" dt="2019-08-14T15:01:10.553" v="1469" actId="20577"/>
          <ac:spMkLst>
            <pc:docMk/>
            <pc:sldMk cId="2018615489" sldId="285"/>
            <ac:spMk id="4" creationId="{85360605-179A-4E54-8BCC-AB9339978777}"/>
          </ac:spMkLst>
        </pc:spChg>
        <pc:spChg chg="add mod">
          <ac:chgData name="Benin, Joseph  CDR (EDU)" userId="6cc5daac-44b2-4d75-b9f0-aafb26cc1b45" providerId="ADAL" clId="{D27CA434-FA0A-4122-8AF8-FF0D2F51FD86}" dt="2019-08-14T15:01:54.032" v="1628" actId="20577"/>
          <ac:spMkLst>
            <pc:docMk/>
            <pc:sldMk cId="2018615489" sldId="285"/>
            <ac:spMk id="5" creationId="{D5595C2B-065E-4DF5-B467-DADDF88C4B0B}"/>
          </ac:spMkLst>
        </pc:spChg>
        <pc:spChg chg="add mod">
          <ac:chgData name="Benin, Joseph  CDR (EDU)" userId="6cc5daac-44b2-4d75-b9f0-aafb26cc1b45" providerId="ADAL" clId="{D27CA434-FA0A-4122-8AF8-FF0D2F51FD86}" dt="2019-08-14T15:02:05.928" v="1633" actId="20577"/>
          <ac:spMkLst>
            <pc:docMk/>
            <pc:sldMk cId="2018615489" sldId="285"/>
            <ac:spMk id="6" creationId="{55763002-7860-4440-8803-B3AE15EEE852}"/>
          </ac:spMkLst>
        </pc:spChg>
        <pc:spChg chg="add mod">
          <ac:chgData name="Benin, Joseph  CDR (EDU)" userId="6cc5daac-44b2-4d75-b9f0-aafb26cc1b45" providerId="ADAL" clId="{D27CA434-FA0A-4122-8AF8-FF0D2F51FD86}" dt="2019-08-14T15:02:52.400" v="1772" actId="20577"/>
          <ac:spMkLst>
            <pc:docMk/>
            <pc:sldMk cId="2018615489" sldId="285"/>
            <ac:spMk id="7" creationId="{BF3A6967-9D56-4F95-B19E-F67C47FA0143}"/>
          </ac:spMkLst>
        </pc:spChg>
      </pc:sldChg>
    </pc:docChg>
  </pc:docChgLst>
  <pc:docChgLst>
    <pc:chgData name="Benin, Joseph  CDR (EDU)" userId="6cc5daac-44b2-4d75-b9f0-aafb26cc1b45" providerId="ADAL" clId="{8BA594A9-2B00-4742-BBF8-353C79F3C210}"/>
    <pc:docChg chg="undo custSel delSld modSld modNotesMaster">
      <pc:chgData name="Benin, Joseph  CDR (EDU)" userId="6cc5daac-44b2-4d75-b9f0-aafb26cc1b45" providerId="ADAL" clId="{8BA594A9-2B00-4742-BBF8-353C79F3C210}" dt="2021-10-27T20:42:25.813" v="180"/>
      <pc:docMkLst>
        <pc:docMk/>
      </pc:docMkLst>
      <pc:sldChg chg="modSp mod">
        <pc:chgData name="Benin, Joseph  CDR (EDU)" userId="6cc5daac-44b2-4d75-b9f0-aafb26cc1b45" providerId="ADAL" clId="{8BA594A9-2B00-4742-BBF8-353C79F3C210}" dt="2021-10-27T20:37:27.216" v="178" actId="20577"/>
        <pc:sldMkLst>
          <pc:docMk/>
          <pc:sldMk cId="3225640294" sldId="256"/>
        </pc:sldMkLst>
        <pc:spChg chg="mod">
          <ac:chgData name="Benin, Joseph  CDR (EDU)" userId="6cc5daac-44b2-4d75-b9f0-aafb26cc1b45" providerId="ADAL" clId="{8BA594A9-2B00-4742-BBF8-353C79F3C210}" dt="2021-10-27T20:37:27.216" v="178" actId="20577"/>
          <ac:spMkLst>
            <pc:docMk/>
            <pc:sldMk cId="3225640294" sldId="256"/>
            <ac:spMk id="2" creationId="{00000000-0000-0000-0000-000000000000}"/>
          </ac:spMkLst>
        </pc:spChg>
        <pc:spChg chg="mod">
          <ac:chgData name="Benin, Joseph  CDR (EDU)" userId="6cc5daac-44b2-4d75-b9f0-aafb26cc1b45" providerId="ADAL" clId="{8BA594A9-2B00-4742-BBF8-353C79F3C210}" dt="2021-10-27T20:31:39.290" v="132" actId="20577"/>
          <ac:spMkLst>
            <pc:docMk/>
            <pc:sldMk cId="3225640294" sldId="256"/>
            <ac:spMk id="3" creationId="{00000000-0000-0000-0000-000000000000}"/>
          </ac:spMkLst>
        </pc:spChg>
      </pc:sldChg>
      <pc:sldChg chg="modSp mod">
        <pc:chgData name="Benin, Joseph  CDR (EDU)" userId="6cc5daac-44b2-4d75-b9f0-aafb26cc1b45" providerId="ADAL" clId="{8BA594A9-2B00-4742-BBF8-353C79F3C210}" dt="2021-10-27T20:32:25.991" v="140" actId="20577"/>
        <pc:sldMkLst>
          <pc:docMk/>
          <pc:sldMk cId="1888643714" sldId="257"/>
        </pc:sldMkLst>
        <pc:spChg chg="mod">
          <ac:chgData name="Benin, Joseph  CDR (EDU)" userId="6cc5daac-44b2-4d75-b9f0-aafb26cc1b45" providerId="ADAL" clId="{8BA594A9-2B00-4742-BBF8-353C79F3C210}" dt="2021-10-27T20:32:25.991" v="140" actId="20577"/>
          <ac:spMkLst>
            <pc:docMk/>
            <pc:sldMk cId="1888643714" sldId="257"/>
            <ac:spMk id="4" creationId="{00000000-0000-0000-0000-000000000000}"/>
          </ac:spMkLst>
        </pc:spChg>
      </pc:sldChg>
      <pc:sldChg chg="modSp mod">
        <pc:chgData name="Benin, Joseph  CDR (EDU)" userId="6cc5daac-44b2-4d75-b9f0-aafb26cc1b45" providerId="ADAL" clId="{8BA594A9-2B00-4742-BBF8-353C79F3C210}" dt="2021-10-27T20:34:58.224" v="155" actId="13926"/>
        <pc:sldMkLst>
          <pc:docMk/>
          <pc:sldMk cId="2816161305" sldId="259"/>
        </pc:sldMkLst>
        <pc:spChg chg="mod">
          <ac:chgData name="Benin, Joseph  CDR (EDU)" userId="6cc5daac-44b2-4d75-b9f0-aafb26cc1b45" providerId="ADAL" clId="{8BA594A9-2B00-4742-BBF8-353C79F3C210}" dt="2021-10-27T20:34:58.224" v="155" actId="13926"/>
          <ac:spMkLst>
            <pc:docMk/>
            <pc:sldMk cId="2816161305" sldId="259"/>
            <ac:spMk id="3" creationId="{00000000-0000-0000-0000-000000000000}"/>
          </ac:spMkLst>
        </pc:spChg>
      </pc:sldChg>
      <pc:sldChg chg="mod modShow">
        <pc:chgData name="Benin, Joseph  CDR (EDU)" userId="6cc5daac-44b2-4d75-b9f0-aafb26cc1b45" providerId="ADAL" clId="{8BA594A9-2B00-4742-BBF8-353C79F3C210}" dt="2021-10-27T20:33:55.227" v="144" actId="729"/>
        <pc:sldMkLst>
          <pc:docMk/>
          <pc:sldMk cId="4244365930" sldId="262"/>
        </pc:sldMkLst>
      </pc:sldChg>
      <pc:sldChg chg="mod modShow">
        <pc:chgData name="Benin, Joseph  CDR (EDU)" userId="6cc5daac-44b2-4d75-b9f0-aafb26cc1b45" providerId="ADAL" clId="{8BA594A9-2B00-4742-BBF8-353C79F3C210}" dt="2021-10-27T20:34:10.802" v="146" actId="729"/>
        <pc:sldMkLst>
          <pc:docMk/>
          <pc:sldMk cId="199805618" sldId="263"/>
        </pc:sldMkLst>
      </pc:sldChg>
      <pc:sldChg chg="mod modShow">
        <pc:chgData name="Benin, Joseph  CDR (EDU)" userId="6cc5daac-44b2-4d75-b9f0-aafb26cc1b45" providerId="ADAL" clId="{8BA594A9-2B00-4742-BBF8-353C79F3C210}" dt="2021-10-27T20:34:14.594" v="147" actId="729"/>
        <pc:sldMkLst>
          <pc:docMk/>
          <pc:sldMk cId="2300567723" sldId="264"/>
        </pc:sldMkLst>
      </pc:sldChg>
      <pc:sldChg chg="mod modShow">
        <pc:chgData name="Benin, Joseph  CDR (EDU)" userId="6cc5daac-44b2-4d75-b9f0-aafb26cc1b45" providerId="ADAL" clId="{8BA594A9-2B00-4742-BBF8-353C79F3C210}" dt="2021-10-27T20:34:31.771" v="149" actId="729"/>
        <pc:sldMkLst>
          <pc:docMk/>
          <pc:sldMk cId="3271840852" sldId="267"/>
        </pc:sldMkLst>
      </pc:sldChg>
      <pc:sldChg chg="mod modShow">
        <pc:chgData name="Benin, Joseph  CDR (EDU)" userId="6cc5daac-44b2-4d75-b9f0-aafb26cc1b45" providerId="ADAL" clId="{8BA594A9-2B00-4742-BBF8-353C79F3C210}" dt="2021-10-27T20:34:40.795" v="151" actId="729"/>
        <pc:sldMkLst>
          <pc:docMk/>
          <pc:sldMk cId="3025758338" sldId="268"/>
        </pc:sldMkLst>
      </pc:sldChg>
      <pc:sldChg chg="modSp mod modNotesTx">
        <pc:chgData name="Benin, Joseph  CDR (EDU)" userId="6cc5daac-44b2-4d75-b9f0-aafb26cc1b45" providerId="ADAL" clId="{8BA594A9-2B00-4742-BBF8-353C79F3C210}" dt="2021-10-27T20:37:11.397" v="162" actId="6549"/>
        <pc:sldMkLst>
          <pc:docMk/>
          <pc:sldMk cId="2549917507" sldId="277"/>
        </pc:sldMkLst>
        <pc:spChg chg="mod">
          <ac:chgData name="Benin, Joseph  CDR (EDU)" userId="6cc5daac-44b2-4d75-b9f0-aafb26cc1b45" providerId="ADAL" clId="{8BA594A9-2B00-4742-BBF8-353C79F3C210}" dt="2021-10-27T20:35:44.450" v="157" actId="20577"/>
          <ac:spMkLst>
            <pc:docMk/>
            <pc:sldMk cId="2549917507" sldId="277"/>
            <ac:spMk id="2" creationId="{00000000-0000-0000-0000-000000000000}"/>
          </ac:spMkLst>
        </pc:spChg>
        <pc:spChg chg="mod">
          <ac:chgData name="Benin, Joseph  CDR (EDU)" userId="6cc5daac-44b2-4d75-b9f0-aafb26cc1b45" providerId="ADAL" clId="{8BA594A9-2B00-4742-BBF8-353C79F3C210}" dt="2021-10-27T20:35:46.655" v="159" actId="5793"/>
          <ac:spMkLst>
            <pc:docMk/>
            <pc:sldMk cId="2549917507" sldId="277"/>
            <ac:spMk id="3" creationId="{00000000-0000-0000-0000-000000000000}"/>
          </ac:spMkLst>
        </pc:spChg>
      </pc:sldChg>
      <pc:sldChg chg="del">
        <pc:chgData name="Benin, Joseph  CDR (EDU)" userId="6cc5daac-44b2-4d75-b9f0-aafb26cc1b45" providerId="ADAL" clId="{8BA594A9-2B00-4742-BBF8-353C79F3C210}" dt="2021-10-27T20:35:51.786" v="160" actId="47"/>
        <pc:sldMkLst>
          <pc:docMk/>
          <pc:sldMk cId="2298814427" sldId="278"/>
        </pc:sldMkLst>
      </pc:sldChg>
      <pc:sldChg chg="mod modShow">
        <pc:chgData name="Benin, Joseph  CDR (EDU)" userId="6cc5daac-44b2-4d75-b9f0-aafb26cc1b45" providerId="ADAL" clId="{8BA594A9-2B00-4742-BBF8-353C79F3C210}" dt="2021-10-27T20:34:07.915" v="145" actId="729"/>
        <pc:sldMkLst>
          <pc:docMk/>
          <pc:sldMk cId="3057526846" sldId="280"/>
        </pc:sldMkLst>
      </pc:sldChg>
      <pc:sldChg chg="mod modShow">
        <pc:chgData name="Benin, Joseph  CDR (EDU)" userId="6cc5daac-44b2-4d75-b9f0-aafb26cc1b45" providerId="ADAL" clId="{8BA594A9-2B00-4742-BBF8-353C79F3C210}" dt="2021-10-27T20:34:21.379" v="148" actId="729"/>
        <pc:sldMkLst>
          <pc:docMk/>
          <pc:sldMk cId="1548877069" sldId="281"/>
        </pc:sldMkLst>
      </pc:sldChg>
      <pc:sldChg chg="mod modShow">
        <pc:chgData name="Benin, Joseph  CDR (EDU)" userId="6cc5daac-44b2-4d75-b9f0-aafb26cc1b45" providerId="ADAL" clId="{8BA594A9-2B00-4742-BBF8-353C79F3C210}" dt="2021-10-27T20:34:36.691" v="150" actId="729"/>
        <pc:sldMkLst>
          <pc:docMk/>
          <pc:sldMk cId="3988070884" sldId="282"/>
        </pc:sldMkLst>
      </pc:sldChg>
      <pc:sldChg chg="mod modShow">
        <pc:chgData name="Benin, Joseph  CDR (EDU)" userId="6cc5daac-44b2-4d75-b9f0-aafb26cc1b45" providerId="ADAL" clId="{8BA594A9-2B00-4742-BBF8-353C79F3C210}" dt="2021-10-27T20:34:44.698" v="152" actId="729"/>
        <pc:sldMkLst>
          <pc:docMk/>
          <pc:sldMk cId="4122267399" sldId="283"/>
        </pc:sldMkLst>
      </pc:sldChg>
      <pc:sldChg chg="del">
        <pc:chgData name="Benin, Joseph  CDR (EDU)" userId="6cc5daac-44b2-4d75-b9f0-aafb26cc1b45" providerId="ADAL" clId="{8BA594A9-2B00-4742-BBF8-353C79F3C210}" dt="2021-10-27T20:35:51.786" v="160" actId="47"/>
        <pc:sldMkLst>
          <pc:docMk/>
          <pc:sldMk cId="401054244" sldId="284"/>
        </pc:sldMkLst>
      </pc:sldChg>
      <pc:sldChg chg="del">
        <pc:chgData name="Benin, Joseph  CDR (EDU)" userId="6cc5daac-44b2-4d75-b9f0-aafb26cc1b45" providerId="ADAL" clId="{8BA594A9-2B00-4742-BBF8-353C79F3C210}" dt="2021-10-27T20:35:51.786" v="160" actId="47"/>
        <pc:sldMkLst>
          <pc:docMk/>
          <pc:sldMk cId="2018615489"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32568" cy="352215"/>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5271204" y="1"/>
            <a:ext cx="4032568" cy="352215"/>
          </a:xfrm>
          <a:prstGeom prst="rect">
            <a:avLst/>
          </a:prstGeom>
        </p:spPr>
        <p:txBody>
          <a:bodyPr vert="horz" lIns="93287" tIns="46644" rIns="93287" bIns="46644" rtlCol="0"/>
          <a:lstStyle>
            <a:lvl1pPr algn="r">
              <a:defRPr sz="1200"/>
            </a:lvl1pPr>
          </a:lstStyle>
          <a:p>
            <a:fld id="{F8810370-4886-4144-A33A-9CEBA3DDA8C5}" type="datetimeFigureOut">
              <a:rPr lang="en-US" smtClean="0"/>
              <a:t>10/27/2021</a:t>
            </a:fld>
            <a:endParaRPr lang="en-US"/>
          </a:p>
        </p:txBody>
      </p:sp>
      <p:sp>
        <p:nvSpPr>
          <p:cNvPr id="4" name="Slide Image Placeholder 3"/>
          <p:cNvSpPr>
            <a:spLocks noGrp="1" noRot="1" noChangeAspect="1"/>
          </p:cNvSpPr>
          <p:nvPr>
            <p:ph type="sldImg" idx="2"/>
          </p:nvPr>
        </p:nvSpPr>
        <p:spPr>
          <a:xfrm>
            <a:off x="2547938" y="877888"/>
            <a:ext cx="4210050" cy="2368550"/>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930593" y="3378338"/>
            <a:ext cx="7444740" cy="2764096"/>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67711"/>
            <a:ext cx="4032568" cy="352214"/>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5271204" y="6667711"/>
            <a:ext cx="4032568" cy="352214"/>
          </a:xfrm>
          <a:prstGeom prst="rect">
            <a:avLst/>
          </a:prstGeom>
        </p:spPr>
        <p:txBody>
          <a:bodyPr vert="horz" lIns="93287" tIns="46644" rIns="93287" bIns="46644" rtlCol="0" anchor="b"/>
          <a:lstStyle>
            <a:lvl1pPr algn="r">
              <a:defRPr sz="1200"/>
            </a:lvl1pPr>
          </a:lstStyle>
          <a:p>
            <a:fld id="{BCF8E71F-EB96-4DC5-8188-74F1EDBAC452}" type="slidenum">
              <a:rPr lang="en-US" smtClean="0"/>
              <a:t>‹#›</a:t>
            </a:fld>
            <a:endParaRPr lang="en-US"/>
          </a:p>
        </p:txBody>
      </p:sp>
    </p:spTree>
    <p:extLst>
      <p:ext uri="{BB962C8B-B14F-4D97-AF65-F5344CB8AC3E}">
        <p14:creationId xmlns:p14="http://schemas.microsoft.com/office/powerpoint/2010/main" val="36114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871">
              <a:defRPr/>
            </a:pPr>
            <a:r>
              <a:rPr lang="en-US" dirty="0"/>
              <a:t>For example : we can created a class car which have properties like company, model, year of manufacture, fuel type etc., and which may have actions like acceleration (), brake () etc.</a:t>
            </a:r>
          </a:p>
          <a:p>
            <a:endParaRPr lang="en-US" dirty="0"/>
          </a:p>
        </p:txBody>
      </p:sp>
      <p:sp>
        <p:nvSpPr>
          <p:cNvPr id="4" name="Slide Number Placeholder 3"/>
          <p:cNvSpPr>
            <a:spLocks noGrp="1"/>
          </p:cNvSpPr>
          <p:nvPr>
            <p:ph type="sldNum" sz="quarter" idx="10"/>
          </p:nvPr>
        </p:nvSpPr>
        <p:spPr/>
        <p:txBody>
          <a:bodyPr/>
          <a:lstStyle/>
          <a:p>
            <a:fld id="{BCF8E71F-EB96-4DC5-8188-74F1EDBAC452}" type="slidenum">
              <a:rPr lang="en-US" smtClean="0"/>
              <a:t>5</a:t>
            </a:fld>
            <a:endParaRPr lang="en-US"/>
          </a:p>
        </p:txBody>
      </p:sp>
    </p:spTree>
    <p:extLst>
      <p:ext uri="{BB962C8B-B14F-4D97-AF65-F5344CB8AC3E}">
        <p14:creationId xmlns:p14="http://schemas.microsoft.com/office/powerpoint/2010/main" val="2155354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notation for depicting both logical and physical as well as static and dynamic models of the system under design</a:t>
            </a:r>
          </a:p>
        </p:txBody>
      </p:sp>
      <p:sp>
        <p:nvSpPr>
          <p:cNvPr id="4" name="Slide Number Placeholder 3"/>
          <p:cNvSpPr>
            <a:spLocks noGrp="1"/>
          </p:cNvSpPr>
          <p:nvPr>
            <p:ph type="sldNum" sz="quarter" idx="10"/>
          </p:nvPr>
        </p:nvSpPr>
        <p:spPr/>
        <p:txBody>
          <a:bodyPr/>
          <a:lstStyle/>
          <a:p>
            <a:fld id="{BCF8E71F-EB96-4DC5-8188-74F1EDBAC452}" type="slidenum">
              <a:rPr lang="en-US" smtClean="0"/>
              <a:t>23</a:t>
            </a:fld>
            <a:endParaRPr lang="en-US"/>
          </a:p>
        </p:txBody>
      </p:sp>
    </p:spTree>
    <p:extLst>
      <p:ext uri="{BB962C8B-B14F-4D97-AF65-F5344CB8AC3E}">
        <p14:creationId xmlns:p14="http://schemas.microsoft.com/office/powerpoint/2010/main" val="386298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supports objects that are data abstractions with an interface of named operations and a hidden local state.</a:t>
            </a:r>
          </a:p>
          <a:p>
            <a:pPr lvl="1"/>
            <a:r>
              <a:rPr lang="en-US" dirty="0"/>
              <a:t>Objects have an associated type (class).</a:t>
            </a:r>
          </a:p>
          <a:p>
            <a:pPr lvl="1"/>
            <a:r>
              <a:rPr lang="en-US" dirty="0"/>
              <a:t>Types (classes) may inherit attributes from super types (super classes).</a:t>
            </a:r>
          </a:p>
          <a:p>
            <a:endParaRPr lang="en-US" dirty="0"/>
          </a:p>
        </p:txBody>
      </p:sp>
      <p:sp>
        <p:nvSpPr>
          <p:cNvPr id="4" name="Slide Number Placeholder 3"/>
          <p:cNvSpPr>
            <a:spLocks noGrp="1"/>
          </p:cNvSpPr>
          <p:nvPr>
            <p:ph type="sldNum" sz="quarter" idx="10"/>
          </p:nvPr>
        </p:nvSpPr>
        <p:spPr/>
        <p:txBody>
          <a:bodyPr/>
          <a:lstStyle/>
          <a:p>
            <a:fld id="{BCF8E71F-EB96-4DC5-8188-74F1EDBAC452}" type="slidenum">
              <a:rPr lang="en-US" smtClean="0"/>
              <a:t>24</a:t>
            </a:fld>
            <a:endParaRPr lang="en-US"/>
          </a:p>
        </p:txBody>
      </p:sp>
    </p:spTree>
    <p:extLst>
      <p:ext uri="{BB962C8B-B14F-4D97-AF65-F5344CB8AC3E}">
        <p14:creationId xmlns:p14="http://schemas.microsoft.com/office/powerpoint/2010/main" val="1041643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871">
              <a:defRPr/>
            </a:pPr>
            <a:endParaRPr lang="en-US" dirty="0"/>
          </a:p>
        </p:txBody>
      </p:sp>
      <p:sp>
        <p:nvSpPr>
          <p:cNvPr id="4" name="Slide Number Placeholder 3"/>
          <p:cNvSpPr>
            <a:spLocks noGrp="1"/>
          </p:cNvSpPr>
          <p:nvPr>
            <p:ph type="sldNum" sz="quarter" idx="10"/>
          </p:nvPr>
        </p:nvSpPr>
        <p:spPr/>
        <p:txBody>
          <a:bodyPr/>
          <a:lstStyle/>
          <a:p>
            <a:fld id="{BCF8E71F-EB96-4DC5-8188-74F1EDBAC452}" type="slidenum">
              <a:rPr lang="en-US" smtClean="0"/>
              <a:t>26</a:t>
            </a:fld>
            <a:endParaRPr lang="en-US"/>
          </a:p>
        </p:txBody>
      </p:sp>
    </p:spTree>
    <p:extLst>
      <p:ext uri="{BB962C8B-B14F-4D97-AF65-F5344CB8AC3E}">
        <p14:creationId xmlns:p14="http://schemas.microsoft.com/office/powerpoint/2010/main" val="1777871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871">
              <a:defRPr/>
            </a:pPr>
            <a:r>
              <a:rPr lang="en-US" dirty="0"/>
              <a:t>For example : we can created a class car which have properties like company, model, year of manufacture, fuel type etc., and which may have actions like acceleration (), brake () etc.</a:t>
            </a:r>
          </a:p>
          <a:p>
            <a:endParaRPr lang="en-US" dirty="0"/>
          </a:p>
        </p:txBody>
      </p:sp>
      <p:sp>
        <p:nvSpPr>
          <p:cNvPr id="4" name="Slide Number Placeholder 3"/>
          <p:cNvSpPr>
            <a:spLocks noGrp="1"/>
          </p:cNvSpPr>
          <p:nvPr>
            <p:ph type="sldNum" sz="quarter" idx="10"/>
          </p:nvPr>
        </p:nvSpPr>
        <p:spPr/>
        <p:txBody>
          <a:bodyPr/>
          <a:lstStyle/>
          <a:p>
            <a:fld id="{BCF8E71F-EB96-4DC5-8188-74F1EDBAC452}" type="slidenum">
              <a:rPr lang="en-US" smtClean="0"/>
              <a:t>6</a:t>
            </a:fld>
            <a:endParaRPr lang="en-US"/>
          </a:p>
        </p:txBody>
      </p:sp>
    </p:spTree>
    <p:extLst>
      <p:ext uri="{BB962C8B-B14F-4D97-AF65-F5344CB8AC3E}">
        <p14:creationId xmlns:p14="http://schemas.microsoft.com/office/powerpoint/2010/main" val="393163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good abstraction we require a sound knowledge of the problem domain which we are going to implement using OOP principle. </a:t>
            </a:r>
          </a:p>
        </p:txBody>
      </p:sp>
      <p:sp>
        <p:nvSpPr>
          <p:cNvPr id="4" name="Slide Number Placeholder 3"/>
          <p:cNvSpPr>
            <a:spLocks noGrp="1"/>
          </p:cNvSpPr>
          <p:nvPr>
            <p:ph type="sldNum" sz="quarter" idx="10"/>
          </p:nvPr>
        </p:nvSpPr>
        <p:spPr/>
        <p:txBody>
          <a:bodyPr/>
          <a:lstStyle/>
          <a:p>
            <a:fld id="{BCF8E71F-EB96-4DC5-8188-74F1EDBAC452}" type="slidenum">
              <a:rPr lang="en-US" smtClean="0"/>
              <a:t>8</a:t>
            </a:fld>
            <a:endParaRPr lang="en-US"/>
          </a:p>
        </p:txBody>
      </p:sp>
    </p:spTree>
    <p:extLst>
      <p:ext uri="{BB962C8B-B14F-4D97-AF65-F5344CB8AC3E}">
        <p14:creationId xmlns:p14="http://schemas.microsoft.com/office/powerpoint/2010/main" val="185356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good abstraction we require a sound knowledge of the problem domain which we are going to implement using OOP principle. </a:t>
            </a:r>
          </a:p>
        </p:txBody>
      </p:sp>
      <p:sp>
        <p:nvSpPr>
          <p:cNvPr id="4" name="Slide Number Placeholder 3"/>
          <p:cNvSpPr>
            <a:spLocks noGrp="1"/>
          </p:cNvSpPr>
          <p:nvPr>
            <p:ph type="sldNum" sz="quarter" idx="10"/>
          </p:nvPr>
        </p:nvSpPr>
        <p:spPr/>
        <p:txBody>
          <a:bodyPr/>
          <a:lstStyle/>
          <a:p>
            <a:fld id="{BCF8E71F-EB96-4DC5-8188-74F1EDBAC452}" type="slidenum">
              <a:rPr lang="en-US" smtClean="0"/>
              <a:t>9</a:t>
            </a:fld>
            <a:endParaRPr lang="en-US"/>
          </a:p>
        </p:txBody>
      </p:sp>
    </p:spTree>
    <p:extLst>
      <p:ext uri="{BB962C8B-B14F-4D97-AF65-F5344CB8AC3E}">
        <p14:creationId xmlns:p14="http://schemas.microsoft.com/office/powerpoint/2010/main" val="889624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Polymorphism is of two types which are given below :</a:t>
            </a:r>
          </a:p>
          <a:p>
            <a:pPr lvl="1"/>
            <a:r>
              <a:rPr lang="en-US" dirty="0"/>
              <a:t>Compile time polymorphism.</a:t>
            </a:r>
          </a:p>
          <a:p>
            <a:pPr lvl="1"/>
            <a:r>
              <a:rPr lang="en-US" dirty="0"/>
              <a:t>Run time polymorphism.</a:t>
            </a:r>
          </a:p>
          <a:p>
            <a:endParaRPr lang="en-US" dirty="0"/>
          </a:p>
        </p:txBody>
      </p:sp>
      <p:sp>
        <p:nvSpPr>
          <p:cNvPr id="4" name="Slide Number Placeholder 3"/>
          <p:cNvSpPr>
            <a:spLocks noGrp="1"/>
          </p:cNvSpPr>
          <p:nvPr>
            <p:ph type="sldNum" sz="quarter" idx="10"/>
          </p:nvPr>
        </p:nvSpPr>
        <p:spPr/>
        <p:txBody>
          <a:bodyPr/>
          <a:lstStyle/>
          <a:p>
            <a:fld id="{BCF8E71F-EB96-4DC5-8188-74F1EDBAC452}" type="slidenum">
              <a:rPr lang="en-US" smtClean="0"/>
              <a:t>11</a:t>
            </a:fld>
            <a:endParaRPr lang="en-US"/>
          </a:p>
        </p:txBody>
      </p:sp>
    </p:spTree>
    <p:extLst>
      <p:ext uri="{BB962C8B-B14F-4D97-AF65-F5344CB8AC3E}">
        <p14:creationId xmlns:p14="http://schemas.microsoft.com/office/powerpoint/2010/main" val="3355944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Polymorphism is of two types which are given below :</a:t>
            </a:r>
          </a:p>
          <a:p>
            <a:pPr lvl="1"/>
            <a:r>
              <a:rPr lang="en-US" dirty="0"/>
              <a:t>Compile time polymorphism.</a:t>
            </a:r>
          </a:p>
          <a:p>
            <a:pPr lvl="1"/>
            <a:r>
              <a:rPr lang="en-US" dirty="0"/>
              <a:t>Run time polymorphism.</a:t>
            </a:r>
          </a:p>
          <a:p>
            <a:endParaRPr lang="en-US" dirty="0"/>
          </a:p>
        </p:txBody>
      </p:sp>
      <p:sp>
        <p:nvSpPr>
          <p:cNvPr id="4" name="Slide Number Placeholder 3"/>
          <p:cNvSpPr>
            <a:spLocks noGrp="1"/>
          </p:cNvSpPr>
          <p:nvPr>
            <p:ph type="sldNum" sz="quarter" idx="10"/>
          </p:nvPr>
        </p:nvSpPr>
        <p:spPr/>
        <p:txBody>
          <a:bodyPr/>
          <a:lstStyle/>
          <a:p>
            <a:fld id="{BCF8E71F-EB96-4DC5-8188-74F1EDBAC452}" type="slidenum">
              <a:rPr lang="en-US" smtClean="0"/>
              <a:t>12</a:t>
            </a:fld>
            <a:endParaRPr lang="en-US"/>
          </a:p>
        </p:txBody>
      </p:sp>
    </p:spTree>
    <p:extLst>
      <p:ext uri="{BB962C8B-B14F-4D97-AF65-F5344CB8AC3E}">
        <p14:creationId xmlns:p14="http://schemas.microsoft.com/office/powerpoint/2010/main" val="20932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871">
              <a:defRPr/>
            </a:pPr>
            <a:r>
              <a:rPr lang="en-US" dirty="0"/>
              <a:t>Through classification a class need only definition those qualities that make it unique within its class.</a:t>
            </a:r>
          </a:p>
          <a:p>
            <a:endParaRPr lang="en-US" dirty="0"/>
          </a:p>
        </p:txBody>
      </p:sp>
      <p:sp>
        <p:nvSpPr>
          <p:cNvPr id="4" name="Slide Number Placeholder 3"/>
          <p:cNvSpPr>
            <a:spLocks noGrp="1"/>
          </p:cNvSpPr>
          <p:nvPr>
            <p:ph type="sldNum" sz="quarter" idx="10"/>
          </p:nvPr>
        </p:nvSpPr>
        <p:spPr/>
        <p:txBody>
          <a:bodyPr/>
          <a:lstStyle/>
          <a:p>
            <a:fld id="{BCF8E71F-EB96-4DC5-8188-74F1EDBAC452}" type="slidenum">
              <a:rPr lang="en-US" smtClean="0"/>
              <a:t>13</a:t>
            </a:fld>
            <a:endParaRPr lang="en-US"/>
          </a:p>
        </p:txBody>
      </p:sp>
    </p:spTree>
    <p:extLst>
      <p:ext uri="{BB962C8B-B14F-4D97-AF65-F5344CB8AC3E}">
        <p14:creationId xmlns:p14="http://schemas.microsoft.com/office/powerpoint/2010/main" val="239661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length, height, area, circumference</a:t>
            </a:r>
          </a:p>
          <a:p>
            <a:r>
              <a:rPr lang="en-US" dirty="0"/>
              <a:t>Color,</a:t>
            </a:r>
            <a:r>
              <a:rPr lang="en-US" baseline="0" dirty="0"/>
              <a:t> side1, side2, side3, area, circumference</a:t>
            </a:r>
            <a:endParaRPr lang="en-US" dirty="0"/>
          </a:p>
        </p:txBody>
      </p:sp>
      <p:sp>
        <p:nvSpPr>
          <p:cNvPr id="4" name="Slide Number Placeholder 3"/>
          <p:cNvSpPr>
            <a:spLocks noGrp="1"/>
          </p:cNvSpPr>
          <p:nvPr>
            <p:ph type="sldNum" sz="quarter" idx="10"/>
          </p:nvPr>
        </p:nvSpPr>
        <p:spPr/>
        <p:txBody>
          <a:bodyPr/>
          <a:lstStyle/>
          <a:p>
            <a:fld id="{BCF8E71F-EB96-4DC5-8188-74F1EDBAC452}" type="slidenum">
              <a:rPr lang="en-US" smtClean="0"/>
              <a:t>14</a:t>
            </a:fld>
            <a:endParaRPr lang="en-US"/>
          </a:p>
        </p:txBody>
      </p:sp>
    </p:spTree>
    <p:extLst>
      <p:ext uri="{BB962C8B-B14F-4D97-AF65-F5344CB8AC3E}">
        <p14:creationId xmlns:p14="http://schemas.microsoft.com/office/powerpoint/2010/main" val="276345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aim is to introduce the actual idea, not to give strict and precise definition. </a:t>
            </a:r>
          </a:p>
          <a:p>
            <a:endParaRPr lang="en-US" dirty="0"/>
          </a:p>
          <a:p>
            <a:r>
              <a:rPr lang="en-US" b="1" dirty="0"/>
              <a:t>1.7 Finding the Objects</a:t>
            </a:r>
          </a:p>
          <a:p>
            <a:r>
              <a:rPr lang="en-US" dirty="0"/>
              <a:t>The objects can be found as naturally occurring entries in the application domain. The aim is to find the essential objects, which are to obtain which are to remain essential throughout the system life cycle. Stability also depends on the fact that modifications often begin from some of these items and therefore are local. For example, in a application for controlling for water tank, typically objects would include contained water, regulator, valve and tank.</a:t>
            </a:r>
          </a:p>
          <a:p>
            <a:endParaRPr lang="en-US" dirty="0"/>
          </a:p>
        </p:txBody>
      </p:sp>
      <p:sp>
        <p:nvSpPr>
          <p:cNvPr id="4" name="Slide Number Placeholder 3"/>
          <p:cNvSpPr>
            <a:spLocks noGrp="1"/>
          </p:cNvSpPr>
          <p:nvPr>
            <p:ph type="sldNum" sz="quarter" idx="10"/>
          </p:nvPr>
        </p:nvSpPr>
        <p:spPr/>
        <p:txBody>
          <a:bodyPr/>
          <a:lstStyle/>
          <a:p>
            <a:fld id="{BCF8E71F-EB96-4DC5-8188-74F1EDBAC452}" type="slidenum">
              <a:rPr lang="en-US" smtClean="0"/>
              <a:t>22</a:t>
            </a:fld>
            <a:endParaRPr lang="en-US"/>
          </a:p>
        </p:txBody>
      </p:sp>
    </p:spTree>
    <p:extLst>
      <p:ext uri="{BB962C8B-B14F-4D97-AF65-F5344CB8AC3E}">
        <p14:creationId xmlns:p14="http://schemas.microsoft.com/office/powerpoint/2010/main" val="978907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1E6F2DA-419A-4389-8D92-0BF09C400794}" type="datetimeFigureOut">
              <a:rPr lang="en-US" smtClean="0"/>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F7465-B274-4113-9D9B-835B6EB58205}" type="slidenum">
              <a:rPr lang="en-US" smtClean="0"/>
              <a:t>‹#›</a:t>
            </a:fld>
            <a:endParaRPr lang="en-US"/>
          </a:p>
        </p:txBody>
      </p:sp>
    </p:spTree>
    <p:extLst>
      <p:ext uri="{BB962C8B-B14F-4D97-AF65-F5344CB8AC3E}">
        <p14:creationId xmlns:p14="http://schemas.microsoft.com/office/powerpoint/2010/main" val="33175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E6F2DA-419A-4389-8D92-0BF09C400794}" type="datetimeFigureOut">
              <a:rPr lang="en-US" smtClean="0"/>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F7465-B274-4113-9D9B-835B6EB58205}" type="slidenum">
              <a:rPr lang="en-US" smtClean="0"/>
              <a:t>‹#›</a:t>
            </a:fld>
            <a:endParaRPr lang="en-US"/>
          </a:p>
        </p:txBody>
      </p:sp>
    </p:spTree>
    <p:extLst>
      <p:ext uri="{BB962C8B-B14F-4D97-AF65-F5344CB8AC3E}">
        <p14:creationId xmlns:p14="http://schemas.microsoft.com/office/powerpoint/2010/main" val="266122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E6F2DA-419A-4389-8D92-0BF09C400794}" type="datetimeFigureOut">
              <a:rPr lang="en-US" smtClean="0"/>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F7465-B274-4113-9D9B-835B6EB58205}" type="slidenum">
              <a:rPr lang="en-US" smtClean="0"/>
              <a:t>‹#›</a:t>
            </a:fld>
            <a:endParaRPr lang="en-US"/>
          </a:p>
        </p:txBody>
      </p:sp>
    </p:spTree>
    <p:extLst>
      <p:ext uri="{BB962C8B-B14F-4D97-AF65-F5344CB8AC3E}">
        <p14:creationId xmlns:p14="http://schemas.microsoft.com/office/powerpoint/2010/main" val="47173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E6F2DA-419A-4389-8D92-0BF09C400794}" type="datetimeFigureOut">
              <a:rPr lang="en-US" smtClean="0"/>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F7465-B274-4113-9D9B-835B6EB58205}" type="slidenum">
              <a:rPr lang="en-US" smtClean="0"/>
              <a:t>‹#›</a:t>
            </a:fld>
            <a:endParaRPr lang="en-US"/>
          </a:p>
        </p:txBody>
      </p:sp>
    </p:spTree>
    <p:extLst>
      <p:ext uri="{BB962C8B-B14F-4D97-AF65-F5344CB8AC3E}">
        <p14:creationId xmlns:p14="http://schemas.microsoft.com/office/powerpoint/2010/main" val="67935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6F2DA-419A-4389-8D92-0BF09C400794}" type="datetimeFigureOut">
              <a:rPr lang="en-US" smtClean="0"/>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F7465-B274-4113-9D9B-835B6EB58205}" type="slidenum">
              <a:rPr lang="en-US" smtClean="0"/>
              <a:t>‹#›</a:t>
            </a:fld>
            <a:endParaRPr lang="en-US"/>
          </a:p>
        </p:txBody>
      </p:sp>
    </p:spTree>
    <p:extLst>
      <p:ext uri="{BB962C8B-B14F-4D97-AF65-F5344CB8AC3E}">
        <p14:creationId xmlns:p14="http://schemas.microsoft.com/office/powerpoint/2010/main" val="359585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9414" y="1031631"/>
            <a:ext cx="5910386" cy="51453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6338" y="1031631"/>
            <a:ext cx="5916244" cy="51453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1E6F2DA-419A-4389-8D92-0BF09C400794}" type="datetimeFigureOut">
              <a:rPr lang="en-US" smtClean="0"/>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F7465-B274-4113-9D9B-835B6EB58205}" type="slidenum">
              <a:rPr lang="en-US" smtClean="0"/>
              <a:t>‹#›</a:t>
            </a:fld>
            <a:endParaRPr lang="en-US"/>
          </a:p>
        </p:txBody>
      </p:sp>
    </p:spTree>
    <p:extLst>
      <p:ext uri="{BB962C8B-B14F-4D97-AF65-F5344CB8AC3E}">
        <p14:creationId xmlns:p14="http://schemas.microsoft.com/office/powerpoint/2010/main" val="50565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E6F2DA-419A-4389-8D92-0BF09C400794}" type="datetimeFigureOut">
              <a:rPr lang="en-US" smtClean="0"/>
              <a:t>10/27/2021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BF7465-B274-4113-9D9B-835B6EB58205}" type="slidenum">
              <a:rPr lang="en-US" smtClean="0"/>
              <a:t>‹#›</a:t>
            </a:fld>
            <a:endParaRPr lang="en-US"/>
          </a:p>
        </p:txBody>
      </p:sp>
    </p:spTree>
    <p:extLst>
      <p:ext uri="{BB962C8B-B14F-4D97-AF65-F5344CB8AC3E}">
        <p14:creationId xmlns:p14="http://schemas.microsoft.com/office/powerpoint/2010/main" val="3651159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E6F2DA-419A-4389-8D92-0BF09C400794}" type="datetimeFigureOut">
              <a:rPr lang="en-US" smtClean="0"/>
              <a:t>10/27/2021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BF7465-B274-4113-9D9B-835B6EB58205}" type="slidenum">
              <a:rPr lang="en-US" smtClean="0"/>
              <a:t>‹#›</a:t>
            </a:fld>
            <a:endParaRPr lang="en-US"/>
          </a:p>
        </p:txBody>
      </p:sp>
    </p:spTree>
    <p:extLst>
      <p:ext uri="{BB962C8B-B14F-4D97-AF65-F5344CB8AC3E}">
        <p14:creationId xmlns:p14="http://schemas.microsoft.com/office/powerpoint/2010/main" val="895717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6F2DA-419A-4389-8D92-0BF09C400794}" type="datetimeFigureOut">
              <a:rPr lang="en-US" smtClean="0"/>
              <a:t>10/27/2021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BF7465-B274-4113-9D9B-835B6EB58205}" type="slidenum">
              <a:rPr lang="en-US" smtClean="0"/>
              <a:t>‹#›</a:t>
            </a:fld>
            <a:endParaRPr lang="en-US"/>
          </a:p>
        </p:txBody>
      </p:sp>
    </p:spTree>
    <p:extLst>
      <p:ext uri="{BB962C8B-B14F-4D97-AF65-F5344CB8AC3E}">
        <p14:creationId xmlns:p14="http://schemas.microsoft.com/office/powerpoint/2010/main" val="316450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E6F2DA-419A-4389-8D92-0BF09C400794}" type="datetimeFigureOut">
              <a:rPr lang="en-US" smtClean="0"/>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F7465-B274-4113-9D9B-835B6EB58205}" type="slidenum">
              <a:rPr lang="en-US" smtClean="0"/>
              <a:t>‹#›</a:t>
            </a:fld>
            <a:endParaRPr lang="en-US"/>
          </a:p>
        </p:txBody>
      </p:sp>
    </p:spTree>
    <p:extLst>
      <p:ext uri="{BB962C8B-B14F-4D97-AF65-F5344CB8AC3E}">
        <p14:creationId xmlns:p14="http://schemas.microsoft.com/office/powerpoint/2010/main" val="7414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E6F2DA-419A-4389-8D92-0BF09C400794}" type="datetimeFigureOut">
              <a:rPr lang="en-US" smtClean="0"/>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F7465-B274-4113-9D9B-835B6EB58205}" type="slidenum">
              <a:rPr lang="en-US" smtClean="0"/>
              <a:t>‹#›</a:t>
            </a:fld>
            <a:endParaRPr lang="en-US"/>
          </a:p>
        </p:txBody>
      </p:sp>
    </p:spTree>
    <p:extLst>
      <p:ext uri="{BB962C8B-B14F-4D97-AF65-F5344CB8AC3E}">
        <p14:creationId xmlns:p14="http://schemas.microsoft.com/office/powerpoint/2010/main" val="4074481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415" y="138480"/>
            <a:ext cx="11973169" cy="7837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9414" y="1008185"/>
            <a:ext cx="11973169" cy="52078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414" y="6356350"/>
            <a:ext cx="34719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6F2DA-419A-4389-8D92-0BF09C400794}" type="datetimeFigureOut">
              <a:rPr lang="en-US" smtClean="0"/>
              <a:t>10/27/2021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599" y="6356350"/>
            <a:ext cx="347198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F7465-B274-4113-9D9B-835B6EB58205}" type="slidenum">
              <a:rPr lang="en-US" smtClean="0"/>
              <a:t>‹#›</a:t>
            </a:fld>
            <a:endParaRPr lang="en-US"/>
          </a:p>
        </p:txBody>
      </p:sp>
    </p:spTree>
    <p:extLst>
      <p:ext uri="{BB962C8B-B14F-4D97-AF65-F5344CB8AC3E}">
        <p14:creationId xmlns:p14="http://schemas.microsoft.com/office/powerpoint/2010/main" val="2460519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uscg.skillpor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TOOP19 Introduction to</a:t>
            </a:r>
            <a:br>
              <a:rPr lang="en-US" dirty="0"/>
            </a:br>
            <a:r>
              <a:rPr lang="en-US" dirty="0"/>
              <a:t>Object-Oriented Analysis, Design and Programming</a:t>
            </a:r>
          </a:p>
        </p:txBody>
      </p:sp>
      <p:sp>
        <p:nvSpPr>
          <p:cNvPr id="3" name="Subtitle 2"/>
          <p:cNvSpPr>
            <a:spLocks noGrp="1"/>
          </p:cNvSpPr>
          <p:nvPr>
            <p:ph type="subTitle" idx="1"/>
          </p:nvPr>
        </p:nvSpPr>
        <p:spPr>
          <a:xfrm>
            <a:off x="1524000" y="3602038"/>
            <a:ext cx="9144000" cy="2032144"/>
          </a:xfrm>
        </p:spPr>
        <p:txBody>
          <a:bodyPr>
            <a:normAutofit/>
          </a:bodyPr>
          <a:lstStyle/>
          <a:p>
            <a:r>
              <a:rPr lang="en-US" dirty="0"/>
              <a:t>Primary Reference:</a:t>
            </a:r>
          </a:p>
          <a:p>
            <a:r>
              <a:rPr lang="en-US" i="1" dirty="0"/>
              <a:t>Object-Oriented Programming C++ Simplified </a:t>
            </a:r>
            <a:r>
              <a:rPr lang="en-US" dirty="0"/>
              <a:t>by Hari Mohan Pandey</a:t>
            </a:r>
          </a:p>
          <a:p>
            <a:r>
              <a:rPr lang="en-US" dirty="0"/>
              <a:t>Available at </a:t>
            </a:r>
            <a:r>
              <a:rPr lang="en-US" dirty="0">
                <a:hlinkClick r:id="rId2"/>
              </a:rPr>
              <a:t>https://uscg.skillport.com</a:t>
            </a:r>
            <a:r>
              <a:rPr lang="en-US" dirty="0"/>
              <a:t> </a:t>
            </a:r>
          </a:p>
          <a:p>
            <a:r>
              <a:rPr lang="en-US" dirty="0"/>
              <a:t>Object-Oriented Exercise Developed by 1/c Jacob Schellman</a:t>
            </a:r>
          </a:p>
        </p:txBody>
      </p:sp>
    </p:spTree>
    <p:extLst>
      <p:ext uri="{BB962C8B-B14F-4D97-AF65-F5344CB8AC3E}">
        <p14:creationId xmlns:p14="http://schemas.microsoft.com/office/powerpoint/2010/main" val="3225640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 Data Hiding</a:t>
            </a:r>
          </a:p>
        </p:txBody>
      </p:sp>
      <p:sp>
        <p:nvSpPr>
          <p:cNvPr id="3" name="Content Placeholder 2"/>
          <p:cNvSpPr>
            <a:spLocks noGrp="1"/>
          </p:cNvSpPr>
          <p:nvPr>
            <p:ph idx="1"/>
          </p:nvPr>
        </p:nvSpPr>
        <p:spPr/>
        <p:txBody>
          <a:bodyPr/>
          <a:lstStyle/>
          <a:p>
            <a:r>
              <a:rPr lang="en-US" dirty="0"/>
              <a:t>Data hiding hides the data from external access by the user. In OOP language we have special keywords like private, protected etc., which hides the data.</a:t>
            </a:r>
          </a:p>
        </p:txBody>
      </p:sp>
      <p:pic>
        <p:nvPicPr>
          <p:cNvPr id="5" name="Picture 4">
            <a:extLst>
              <a:ext uri="{FF2B5EF4-FFF2-40B4-BE49-F238E27FC236}">
                <a16:creationId xmlns:a16="http://schemas.microsoft.com/office/drawing/2014/main" id="{1EDD78D2-C65C-4D44-8B3B-C4FDFF091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953" y="2346218"/>
            <a:ext cx="5824094" cy="4033178"/>
          </a:xfrm>
          <a:prstGeom prst="rect">
            <a:avLst/>
          </a:prstGeom>
        </p:spPr>
      </p:pic>
    </p:spTree>
    <p:extLst>
      <p:ext uri="{BB962C8B-B14F-4D97-AF65-F5344CB8AC3E}">
        <p14:creationId xmlns:p14="http://schemas.microsoft.com/office/powerpoint/2010/main" val="19980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Polymorphism</a:t>
            </a:r>
          </a:p>
        </p:txBody>
      </p:sp>
      <p:sp>
        <p:nvSpPr>
          <p:cNvPr id="3" name="Content Placeholder 2"/>
          <p:cNvSpPr>
            <a:spLocks noGrp="1"/>
          </p:cNvSpPr>
          <p:nvPr>
            <p:ph idx="1"/>
          </p:nvPr>
        </p:nvSpPr>
        <p:spPr>
          <a:xfrm>
            <a:off x="109414" y="1008185"/>
            <a:ext cx="11973169" cy="5700346"/>
          </a:xfrm>
        </p:spPr>
        <p:txBody>
          <a:bodyPr>
            <a:normAutofit/>
          </a:bodyPr>
          <a:lstStyle/>
          <a:p>
            <a:r>
              <a:rPr lang="en-US" dirty="0"/>
              <a:t>"Poly" means many and "Morphism" means form.</a:t>
            </a:r>
          </a:p>
          <a:p>
            <a:r>
              <a:rPr lang="en-US" dirty="0"/>
              <a:t>Thus, polymorphism means more than one form and provides a way for an entity to behave in several ways.</a:t>
            </a:r>
          </a:p>
          <a:p>
            <a:r>
              <a:rPr lang="en-US" dirty="0"/>
              <a:t>It is an attribute that allows one interface to control access to a general class of actions.</a:t>
            </a:r>
          </a:p>
          <a:p>
            <a:pPr lvl="1"/>
            <a:r>
              <a:rPr lang="en-US" dirty="0"/>
              <a:t>For example, we want to find out maximum of three numbers; no matter what type of input we pass i.e., integer, float etc. Because of polymorphism we can define three variable versions of the same function with the name max3. Each version of this function takes 3 parameters of the same time i.e., one version of max3 takes 3 arguments of type integer, another takes 3 arguments of type double and so on. The compiler automatically selects the right version of the function depending upon the type of data passed to the function max3. This also termed as function polymorphism or function overloading.</a:t>
            </a:r>
          </a:p>
        </p:txBody>
      </p:sp>
    </p:spTree>
    <p:extLst>
      <p:ext uri="{BB962C8B-B14F-4D97-AF65-F5344CB8AC3E}">
        <p14:creationId xmlns:p14="http://schemas.microsoft.com/office/powerpoint/2010/main" val="230056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Polymorphism</a:t>
            </a:r>
          </a:p>
        </p:txBody>
      </p:sp>
      <p:sp>
        <p:nvSpPr>
          <p:cNvPr id="3" name="Content Placeholder 2"/>
          <p:cNvSpPr>
            <a:spLocks noGrp="1"/>
          </p:cNvSpPr>
          <p:nvPr>
            <p:ph idx="1"/>
          </p:nvPr>
        </p:nvSpPr>
        <p:spPr>
          <a:xfrm>
            <a:off x="109414" y="1008185"/>
            <a:ext cx="11973169" cy="5700346"/>
          </a:xfrm>
        </p:spPr>
        <p:txBody>
          <a:bodyPr>
            <a:normAutofit/>
          </a:bodyPr>
          <a:lstStyle/>
          <a:p>
            <a:r>
              <a:rPr lang="en-US" dirty="0"/>
              <a:t>"Poly" means many and "Morphism" means form.</a:t>
            </a:r>
          </a:p>
          <a:p>
            <a:r>
              <a:rPr lang="en-US" dirty="0"/>
              <a:t>Thus, polymorphism means more than one form and provides a way for an entity to behave in several ways.</a:t>
            </a:r>
          </a:p>
          <a:p>
            <a:r>
              <a:rPr lang="en-US" dirty="0"/>
              <a:t>It is an attribute that allows one interface to control access to a general class of actions.</a:t>
            </a:r>
          </a:p>
          <a:p>
            <a:pPr lvl="1"/>
            <a:r>
              <a:rPr lang="en-US" dirty="0"/>
              <a:t>For example, we want to find out maximum of three numbers; no matter what type of input we pass i.e., integer, float etc. Because of polymorphism we can define three variable versions of the same function with the name max3. Each version of this function takes 3 parameters of the same time i.e., one version of max3 takes 3 arguments of type integer, another takes 3 arguments of type double and so on. The compiler automatically selects the right version of the function depending upon the type of data passed to the function max3. This also termed as function polymorphism or function overloading.</a:t>
            </a:r>
          </a:p>
        </p:txBody>
      </p:sp>
      <p:pic>
        <p:nvPicPr>
          <p:cNvPr id="5" name="Picture 4">
            <a:extLst>
              <a:ext uri="{FF2B5EF4-FFF2-40B4-BE49-F238E27FC236}">
                <a16:creationId xmlns:a16="http://schemas.microsoft.com/office/drawing/2014/main" id="{8E2E7CC8-2540-4001-81F6-632AB2288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2083" y="1461568"/>
            <a:ext cx="6067833" cy="4505366"/>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54887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Inheritance</a:t>
            </a:r>
          </a:p>
        </p:txBody>
      </p:sp>
      <p:sp>
        <p:nvSpPr>
          <p:cNvPr id="3" name="Content Placeholder 2"/>
          <p:cNvSpPr>
            <a:spLocks noGrp="1"/>
          </p:cNvSpPr>
          <p:nvPr>
            <p:ph idx="1"/>
          </p:nvPr>
        </p:nvSpPr>
        <p:spPr/>
        <p:txBody>
          <a:bodyPr>
            <a:normAutofit/>
          </a:bodyPr>
          <a:lstStyle/>
          <a:p>
            <a:r>
              <a:rPr lang="en-US" dirty="0"/>
              <a:t>Inheritance is the mechanism of deriving a new class from the earlier existing class. </a:t>
            </a:r>
          </a:p>
          <a:p>
            <a:r>
              <a:rPr lang="en-US" dirty="0"/>
              <a:t>Inheritance provides the basic idea of reusability in Object-oriented Programming. The new class inherits the features of the old class. The old class and new class is called base-derived, parent-child, or super-sub.</a:t>
            </a:r>
          </a:p>
          <a:p>
            <a:r>
              <a:rPr lang="en-US" dirty="0"/>
              <a:t>Inheritance supports the idea of classification. In classification we can form hierarchies of different classes each of which having some special characteristics besides some common properties. </a:t>
            </a:r>
          </a:p>
        </p:txBody>
      </p:sp>
      <p:pic>
        <p:nvPicPr>
          <p:cNvPr id="7" name="Picture 6">
            <a:extLst>
              <a:ext uri="{FF2B5EF4-FFF2-40B4-BE49-F238E27FC236}">
                <a16:creationId xmlns:a16="http://schemas.microsoft.com/office/drawing/2014/main" id="{593854FF-C717-4486-85DF-0D2EAFF37A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1730" y="4583322"/>
            <a:ext cx="3182754" cy="171868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79768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9167E-6 1.48148E-6 L -0.29623 -0.3044 " pathEditMode="relative" rAng="0" ptsTypes="AA">
                                      <p:cBhvr>
                                        <p:cTn id="6" dur="2000" fill="hold"/>
                                        <p:tgtEl>
                                          <p:spTgt spid="7"/>
                                        </p:tgtEl>
                                        <p:attrNameLst>
                                          <p:attrName>ppt_x</p:attrName>
                                          <p:attrName>ppt_y</p:attrName>
                                        </p:attrNameLst>
                                      </p:cBhvr>
                                      <p:rCtr x="-14818" y="-15231"/>
                                    </p:animMotion>
                                  </p:childTnLst>
                                </p:cTn>
                              </p:par>
                              <p:par>
                                <p:cTn id="7" presetID="6" presetClass="emph" presetSubtype="0" fill="hold" nodeType="withEffect">
                                  <p:stCondLst>
                                    <p:cond delay="300"/>
                                  </p:stCondLst>
                                  <p:childTnLst>
                                    <p:animScale>
                                      <p:cBhvr>
                                        <p:cTn id="8" dur="2700" fill="hold"/>
                                        <p:tgtEl>
                                          <p:spTgt spid="7"/>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Example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14886" y="922216"/>
            <a:ext cx="2562225" cy="1371600"/>
          </a:xfrm>
        </p:spPr>
      </p:pic>
      <p:sp>
        <p:nvSpPr>
          <p:cNvPr id="5" name="TextBox 4"/>
          <p:cNvSpPr txBox="1"/>
          <p:nvPr/>
        </p:nvSpPr>
        <p:spPr>
          <a:xfrm>
            <a:off x="3460533" y="2892669"/>
            <a:ext cx="5270930" cy="1200329"/>
          </a:xfrm>
          <a:prstGeom prst="rect">
            <a:avLst/>
          </a:prstGeom>
          <a:noFill/>
        </p:spPr>
        <p:txBody>
          <a:bodyPr wrap="none" rtlCol="0">
            <a:spAutoFit/>
          </a:bodyPr>
          <a:lstStyle/>
          <a:p>
            <a:pPr algn="ctr"/>
            <a:r>
              <a:rPr lang="en-US" sz="2400" dirty="0"/>
              <a:t>Which properties does a rectangle have?</a:t>
            </a:r>
          </a:p>
          <a:p>
            <a:pPr algn="ctr"/>
            <a:endParaRPr lang="en-US" sz="2400" dirty="0"/>
          </a:p>
          <a:p>
            <a:pPr algn="ctr"/>
            <a:r>
              <a:rPr lang="en-US" sz="2400" dirty="0"/>
              <a:t>Which properties does a triangle have? </a:t>
            </a:r>
          </a:p>
        </p:txBody>
      </p:sp>
    </p:spTree>
    <p:extLst>
      <p:ext uri="{BB962C8B-B14F-4D97-AF65-F5344CB8AC3E}">
        <p14:creationId xmlns:p14="http://schemas.microsoft.com/office/powerpoint/2010/main" val="1358398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7. Dynamic Binding</a:t>
            </a:r>
          </a:p>
        </p:txBody>
      </p:sp>
      <p:sp>
        <p:nvSpPr>
          <p:cNvPr id="3" name="Content Placeholder 2"/>
          <p:cNvSpPr>
            <a:spLocks noGrp="1"/>
          </p:cNvSpPr>
          <p:nvPr>
            <p:ph idx="1"/>
          </p:nvPr>
        </p:nvSpPr>
        <p:spPr/>
        <p:txBody>
          <a:bodyPr/>
          <a:lstStyle/>
          <a:p>
            <a:r>
              <a:rPr lang="en-US" dirty="0"/>
              <a:t>Binding means linking. It is linking of function definition to a function call.</a:t>
            </a:r>
          </a:p>
          <a:p>
            <a:r>
              <a:rPr lang="en-US" dirty="0"/>
              <a:t>If linking of function call to function definition i.e., a place where control has to be transferred is done at compile time, it is known as </a:t>
            </a:r>
            <a:r>
              <a:rPr lang="en-US" u="sng" dirty="0"/>
              <a:t>static</a:t>
            </a:r>
            <a:r>
              <a:rPr lang="en-US" dirty="0"/>
              <a:t> binding.</a:t>
            </a:r>
          </a:p>
          <a:p>
            <a:r>
              <a:rPr lang="en-US" dirty="0"/>
              <a:t>When linking is delayed till run time or done during the execution of the program then this type of linking is known as </a:t>
            </a:r>
            <a:r>
              <a:rPr lang="en-US" u="sng" dirty="0"/>
              <a:t>dynamic</a:t>
            </a:r>
            <a:r>
              <a:rPr lang="en-US" dirty="0"/>
              <a:t> binding. Which function will be called in response to a function call is find out when program executes.</a:t>
            </a:r>
          </a:p>
        </p:txBody>
      </p:sp>
    </p:spTree>
    <p:extLst>
      <p:ext uri="{BB962C8B-B14F-4D97-AF65-F5344CB8AC3E}">
        <p14:creationId xmlns:p14="http://schemas.microsoft.com/office/powerpoint/2010/main" val="3271840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7. Dynamic Binding</a:t>
            </a:r>
          </a:p>
        </p:txBody>
      </p:sp>
      <p:sp>
        <p:nvSpPr>
          <p:cNvPr id="3" name="Content Placeholder 2"/>
          <p:cNvSpPr>
            <a:spLocks noGrp="1"/>
          </p:cNvSpPr>
          <p:nvPr>
            <p:ph idx="1"/>
          </p:nvPr>
        </p:nvSpPr>
        <p:spPr/>
        <p:txBody>
          <a:bodyPr/>
          <a:lstStyle/>
          <a:p>
            <a:r>
              <a:rPr lang="en-US" dirty="0"/>
              <a:t>Binding means linking. It is linking of function definition to a function call.</a:t>
            </a:r>
          </a:p>
          <a:p>
            <a:r>
              <a:rPr lang="en-US" dirty="0"/>
              <a:t>If linking of function call to function definition i.e., a place where control has to be transferred is done at compile time, it is known as </a:t>
            </a:r>
            <a:r>
              <a:rPr lang="en-US" u="sng" dirty="0"/>
              <a:t>static</a:t>
            </a:r>
            <a:r>
              <a:rPr lang="en-US" dirty="0"/>
              <a:t> binding.</a:t>
            </a:r>
          </a:p>
          <a:p>
            <a:r>
              <a:rPr lang="en-US" dirty="0"/>
              <a:t>When linking is delayed till run time or done during the execution of the program then this type of linking is known as </a:t>
            </a:r>
            <a:r>
              <a:rPr lang="en-US" u="sng" dirty="0"/>
              <a:t>dynamic</a:t>
            </a:r>
            <a:r>
              <a:rPr lang="en-US" dirty="0"/>
              <a:t> binding. Which function will be called in response to a function call is find out when program executes.</a:t>
            </a:r>
          </a:p>
        </p:txBody>
      </p:sp>
      <p:pic>
        <p:nvPicPr>
          <p:cNvPr id="5" name="Picture 4">
            <a:extLst>
              <a:ext uri="{FF2B5EF4-FFF2-40B4-BE49-F238E27FC236}">
                <a16:creationId xmlns:a16="http://schemas.microsoft.com/office/drawing/2014/main" id="{D1C98BFE-D54E-4ADD-A734-FD9B0EBBA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885" y="757428"/>
            <a:ext cx="7134225" cy="534314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4" name="Arrow: Down 3">
            <a:extLst>
              <a:ext uri="{FF2B5EF4-FFF2-40B4-BE49-F238E27FC236}">
                <a16:creationId xmlns:a16="http://schemas.microsoft.com/office/drawing/2014/main" id="{816A64C5-2C3A-4104-88EE-883CA6167E2B}"/>
              </a:ext>
            </a:extLst>
          </p:cNvPr>
          <p:cNvSpPr/>
          <p:nvPr/>
        </p:nvSpPr>
        <p:spPr>
          <a:xfrm rot="4318284">
            <a:off x="9105929" y="2449130"/>
            <a:ext cx="543594" cy="16651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0FADC966-075C-40B2-AC2A-B5051126E767}"/>
              </a:ext>
            </a:extLst>
          </p:cNvPr>
          <p:cNvSpPr/>
          <p:nvPr/>
        </p:nvSpPr>
        <p:spPr>
          <a:xfrm rot="4318284">
            <a:off x="8707478" y="3481392"/>
            <a:ext cx="543594" cy="16651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807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2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8. Message Passing</a:t>
            </a:r>
          </a:p>
        </p:txBody>
      </p:sp>
      <p:sp>
        <p:nvSpPr>
          <p:cNvPr id="3" name="Content Placeholder 2"/>
          <p:cNvSpPr>
            <a:spLocks noGrp="1"/>
          </p:cNvSpPr>
          <p:nvPr>
            <p:ph idx="1"/>
          </p:nvPr>
        </p:nvSpPr>
        <p:spPr/>
        <p:txBody>
          <a:bodyPr/>
          <a:lstStyle/>
          <a:p>
            <a:r>
              <a:rPr lang="en-US" dirty="0"/>
              <a:t>In C++ objects communicate each other by passing messages to each other. A message contains the name of the member function and arguments to pass. In message passing shown below :</a:t>
            </a:r>
          </a:p>
          <a:p>
            <a:pPr marL="0" indent="0" algn="ctr">
              <a:buNone/>
            </a:pPr>
            <a:r>
              <a:rPr lang="en-US" dirty="0"/>
              <a:t>object. method (parameters);</a:t>
            </a:r>
          </a:p>
          <a:p>
            <a:r>
              <a:rPr lang="en-US" dirty="0"/>
              <a:t>Message passing here means object calling the method and passing parameters. Message passing is nothing but the calling the method of the class and sending parameters. The method in turn executes in response to a message.</a:t>
            </a:r>
          </a:p>
        </p:txBody>
      </p:sp>
    </p:spTree>
    <p:extLst>
      <p:ext uri="{BB962C8B-B14F-4D97-AF65-F5344CB8AC3E}">
        <p14:creationId xmlns:p14="http://schemas.microsoft.com/office/powerpoint/2010/main" val="3025758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8. Message Passing</a:t>
            </a:r>
          </a:p>
        </p:txBody>
      </p:sp>
      <p:sp>
        <p:nvSpPr>
          <p:cNvPr id="3" name="Content Placeholder 2"/>
          <p:cNvSpPr>
            <a:spLocks noGrp="1"/>
          </p:cNvSpPr>
          <p:nvPr>
            <p:ph idx="1"/>
          </p:nvPr>
        </p:nvSpPr>
        <p:spPr/>
        <p:txBody>
          <a:bodyPr/>
          <a:lstStyle/>
          <a:p>
            <a:r>
              <a:rPr lang="en-US" dirty="0"/>
              <a:t>In C++ objects communicate each other by passing messages to each other. A message contains the name of the member function and arguments to pass. In message passing shown below :</a:t>
            </a:r>
          </a:p>
          <a:p>
            <a:pPr marL="0" indent="0" algn="ctr">
              <a:buNone/>
            </a:pPr>
            <a:r>
              <a:rPr lang="en-US" dirty="0"/>
              <a:t>object. method (parameters);</a:t>
            </a:r>
          </a:p>
          <a:p>
            <a:r>
              <a:rPr lang="en-US" dirty="0"/>
              <a:t>Message passing here means object calling the method and passing parameters. Message passing is nothing but the calling the method of the class and sending parameters. The method in turn executes in response to a message.</a:t>
            </a:r>
          </a:p>
        </p:txBody>
      </p:sp>
      <p:pic>
        <p:nvPicPr>
          <p:cNvPr id="5" name="Picture 4">
            <a:extLst>
              <a:ext uri="{FF2B5EF4-FFF2-40B4-BE49-F238E27FC236}">
                <a16:creationId xmlns:a16="http://schemas.microsoft.com/office/drawing/2014/main" id="{112F8995-E665-4873-A42C-F86B82F5A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525" y="1147762"/>
            <a:ext cx="6076950" cy="456247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122267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Characteristics (Summary)</a:t>
            </a:r>
          </a:p>
        </p:txBody>
      </p:sp>
      <p:sp>
        <p:nvSpPr>
          <p:cNvPr id="3" name="Content Placeholder 2"/>
          <p:cNvSpPr>
            <a:spLocks noGrp="1"/>
          </p:cNvSpPr>
          <p:nvPr>
            <p:ph idx="1"/>
          </p:nvPr>
        </p:nvSpPr>
        <p:spPr/>
        <p:txBody>
          <a:bodyPr>
            <a:normAutofit/>
          </a:bodyPr>
          <a:lstStyle/>
          <a:p>
            <a:r>
              <a:rPr lang="en-US" dirty="0"/>
              <a:t>Programs are divided into classes and functions (methods).</a:t>
            </a:r>
          </a:p>
          <a:p>
            <a:r>
              <a:rPr lang="en-US" dirty="0"/>
              <a:t>Data is hidden and cannot be accessed by external functions.</a:t>
            </a:r>
          </a:p>
          <a:p>
            <a:r>
              <a:rPr lang="en-US" dirty="0"/>
              <a:t>Use of inheritance provides reusability of code.</a:t>
            </a:r>
          </a:p>
          <a:p>
            <a:r>
              <a:rPr lang="en-US" dirty="0"/>
              <a:t>New functions and data items can be added easily.</a:t>
            </a:r>
          </a:p>
          <a:p>
            <a:r>
              <a:rPr lang="en-US" dirty="0"/>
              <a:t>Generally follows a bottom-up approach.</a:t>
            </a:r>
          </a:p>
          <a:p>
            <a:r>
              <a:rPr lang="en-US" dirty="0"/>
              <a:t>Data and functions are tied together in a single unit known as class.</a:t>
            </a:r>
          </a:p>
          <a:p>
            <a:r>
              <a:rPr lang="en-US" dirty="0"/>
              <a:t>Objects communicate each other by sending messages (in the form of function calls).</a:t>
            </a:r>
          </a:p>
        </p:txBody>
      </p:sp>
    </p:spTree>
    <p:extLst>
      <p:ext uri="{BB962C8B-B14F-4D97-AF65-F5344CB8AC3E}">
        <p14:creationId xmlns:p14="http://schemas.microsoft.com/office/powerpoint/2010/main" val="327139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OOP</a:t>
            </a:r>
          </a:p>
        </p:txBody>
      </p:sp>
      <p:sp>
        <p:nvSpPr>
          <p:cNvPr id="4" name="Content Placeholder 3"/>
          <p:cNvSpPr>
            <a:spLocks noGrp="1"/>
          </p:cNvSpPr>
          <p:nvPr>
            <p:ph idx="1"/>
          </p:nvPr>
        </p:nvSpPr>
        <p:spPr/>
        <p:txBody>
          <a:bodyPr/>
          <a:lstStyle/>
          <a:p>
            <a:r>
              <a:rPr lang="en-US" dirty="0"/>
              <a:t>Structured (Procedural) Programming</a:t>
            </a:r>
          </a:p>
          <a:p>
            <a:pPr lvl="1"/>
            <a:r>
              <a:rPr lang="en-US" dirty="0"/>
              <a:t>Structured programming was first suggested by </a:t>
            </a:r>
            <a:r>
              <a:rPr lang="en-US" dirty="0" err="1"/>
              <a:t>Corrado</a:t>
            </a:r>
            <a:r>
              <a:rPr lang="en-US" dirty="0"/>
              <a:t> Bohm and </a:t>
            </a:r>
            <a:r>
              <a:rPr lang="en-US" dirty="0" err="1"/>
              <a:t>Guiseppe</a:t>
            </a:r>
            <a:r>
              <a:rPr lang="en-US" dirty="0"/>
              <a:t> </a:t>
            </a:r>
            <a:r>
              <a:rPr lang="en-US" dirty="0" err="1"/>
              <a:t>Jacopini</a:t>
            </a:r>
            <a:r>
              <a:rPr lang="en-US" dirty="0"/>
              <a:t> in 1966. The two mathematicians demonstrated that any computer program can be written with just three structures:</a:t>
            </a:r>
          </a:p>
          <a:p>
            <a:pPr lvl="2"/>
            <a:r>
              <a:rPr lang="en-US" dirty="0"/>
              <a:t>Sequences				Decision					Loops</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34" y="3062594"/>
            <a:ext cx="2566578" cy="332984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7350" y="3692282"/>
            <a:ext cx="4102100" cy="19177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4457" y="3062594"/>
            <a:ext cx="2922795" cy="3377222"/>
          </a:xfrm>
          <a:prstGeom prst="rect">
            <a:avLst/>
          </a:prstGeom>
        </p:spPr>
      </p:pic>
    </p:spTree>
    <p:extLst>
      <p:ext uri="{BB962C8B-B14F-4D97-AF65-F5344CB8AC3E}">
        <p14:creationId xmlns:p14="http://schemas.microsoft.com/office/powerpoint/2010/main" val="1888643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Object-Oriented Programming</a:t>
            </a:r>
          </a:p>
        </p:txBody>
      </p:sp>
      <p:sp>
        <p:nvSpPr>
          <p:cNvPr id="3" name="Content Placeholder 2"/>
          <p:cNvSpPr>
            <a:spLocks noGrp="1"/>
          </p:cNvSpPr>
          <p:nvPr>
            <p:ph idx="1"/>
          </p:nvPr>
        </p:nvSpPr>
        <p:spPr/>
        <p:txBody>
          <a:bodyPr>
            <a:normAutofit/>
          </a:bodyPr>
          <a:lstStyle/>
          <a:p>
            <a:r>
              <a:rPr lang="en-US" dirty="0"/>
              <a:t>Code reusability in terms of inheritance.</a:t>
            </a:r>
          </a:p>
          <a:p>
            <a:r>
              <a:rPr lang="en-US" dirty="0"/>
              <a:t>Object-oriented system can be easily upgraded from one platform to another.</a:t>
            </a:r>
          </a:p>
          <a:p>
            <a:r>
              <a:rPr lang="en-US" dirty="0"/>
              <a:t>Complex projects can be easily divided into small code functions.</a:t>
            </a:r>
          </a:p>
          <a:p>
            <a:r>
              <a:rPr lang="en-US" dirty="0"/>
              <a:t>The principle of abstraction and encapsulation enables a programmer to build secure programs.</a:t>
            </a:r>
          </a:p>
          <a:p>
            <a:r>
              <a:rPr lang="en-US" dirty="0"/>
              <a:t>Software complexity decreases.</a:t>
            </a:r>
          </a:p>
          <a:p>
            <a:r>
              <a:rPr lang="en-US" dirty="0"/>
              <a:t>Principle of data hiding helps programmer to design and develop safe programs.</a:t>
            </a:r>
          </a:p>
          <a:p>
            <a:r>
              <a:rPr lang="en-US" dirty="0"/>
              <a:t>Rapid development of software can be done is short span of time.</a:t>
            </a:r>
          </a:p>
          <a:p>
            <a:r>
              <a:rPr lang="en-US" dirty="0"/>
              <a:t>More than one instance of same class can exist together without any interference.</a:t>
            </a:r>
          </a:p>
          <a:p>
            <a:endParaRPr lang="en-US" dirty="0"/>
          </a:p>
        </p:txBody>
      </p:sp>
    </p:spTree>
    <p:extLst>
      <p:ext uri="{BB962C8B-B14F-4D97-AF65-F5344CB8AC3E}">
        <p14:creationId xmlns:p14="http://schemas.microsoft.com/office/powerpoint/2010/main" val="1401426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Languages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92" y="1501145"/>
            <a:ext cx="11766644" cy="4240232"/>
          </a:xfrm>
        </p:spPr>
      </p:pic>
      <p:sp>
        <p:nvSpPr>
          <p:cNvPr id="6" name="TextBox 5"/>
          <p:cNvSpPr txBox="1"/>
          <p:nvPr/>
        </p:nvSpPr>
        <p:spPr>
          <a:xfrm>
            <a:off x="0" y="6581001"/>
            <a:ext cx="5743304" cy="276999"/>
          </a:xfrm>
          <a:prstGeom prst="rect">
            <a:avLst/>
          </a:prstGeom>
          <a:noFill/>
        </p:spPr>
        <p:txBody>
          <a:bodyPr wrap="none" rtlCol="0">
            <a:spAutoFit/>
          </a:bodyPr>
          <a:lstStyle/>
          <a:p>
            <a:r>
              <a:rPr lang="en-US" sz="1200" dirty="0"/>
              <a:t>Source: http://www.kamyacademy.com/en/starting-point-object-oriented-programming/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1076" y="138480"/>
            <a:ext cx="3571508" cy="2143853"/>
          </a:xfrm>
          <a:prstGeom prst="rect">
            <a:avLst/>
          </a:prstGeom>
        </p:spPr>
      </p:pic>
      <p:sp>
        <p:nvSpPr>
          <p:cNvPr id="8" name="TextBox 7"/>
          <p:cNvSpPr txBox="1"/>
          <p:nvPr/>
        </p:nvSpPr>
        <p:spPr>
          <a:xfrm>
            <a:off x="8511076" y="2005334"/>
            <a:ext cx="3571508" cy="276999"/>
          </a:xfrm>
          <a:prstGeom prst="rect">
            <a:avLst/>
          </a:prstGeom>
          <a:noFill/>
        </p:spPr>
        <p:txBody>
          <a:bodyPr wrap="square" rtlCol="0">
            <a:spAutoFit/>
          </a:bodyPr>
          <a:lstStyle/>
          <a:p>
            <a:pPr algn="ctr"/>
            <a:r>
              <a:rPr lang="en-US" sz="1200" dirty="0"/>
              <a:t>Breakdown of Languages Used in Mobile Development</a:t>
            </a:r>
          </a:p>
        </p:txBody>
      </p:sp>
    </p:spTree>
    <p:extLst>
      <p:ext uri="{BB962C8B-B14F-4D97-AF65-F5344CB8AC3E}">
        <p14:creationId xmlns:p14="http://schemas.microsoft.com/office/powerpoint/2010/main" val="3521299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of </a:t>
            </a:r>
            <a:r>
              <a:rPr lang="en-US" dirty="0"/>
              <a:t>Object-Oriented Design</a:t>
            </a:r>
          </a:p>
        </p:txBody>
      </p:sp>
      <p:sp>
        <p:nvSpPr>
          <p:cNvPr id="3" name="Content Placeholder 2"/>
          <p:cNvSpPr>
            <a:spLocks noGrp="1"/>
          </p:cNvSpPr>
          <p:nvPr>
            <p:ph idx="1"/>
          </p:nvPr>
        </p:nvSpPr>
        <p:spPr/>
        <p:txBody>
          <a:bodyPr>
            <a:normAutofit/>
          </a:bodyPr>
          <a:lstStyle/>
          <a:p>
            <a:r>
              <a:rPr lang="en-US" dirty="0"/>
              <a:t>Object-Oriented Analysis</a:t>
            </a:r>
          </a:p>
          <a:p>
            <a:pPr lvl="1"/>
            <a:r>
              <a:rPr lang="en-US" dirty="0"/>
              <a:t>The purpose of object-oriented analysis, as with all other analysis, is to obtain an understanding of the application</a:t>
            </a:r>
          </a:p>
          <a:p>
            <a:pPr lvl="1"/>
            <a:r>
              <a:rPr lang="en-US" dirty="0"/>
              <a:t>An understanding depending only on the system's functional requirements</a:t>
            </a:r>
          </a:p>
          <a:p>
            <a:pPr lvl="1"/>
            <a:r>
              <a:rPr lang="en-US" dirty="0"/>
              <a:t>Object-oriented analysis is a method of analysis that examines requirements from the perspective of the classes and objects found in the vocabulary of the problem domain.</a:t>
            </a:r>
          </a:p>
          <a:p>
            <a:r>
              <a:rPr lang="en-US" dirty="0"/>
              <a:t>Object-Oriented Analysis contains, in some order, the following activities :</a:t>
            </a:r>
          </a:p>
          <a:p>
            <a:pPr lvl="1"/>
            <a:r>
              <a:rPr lang="en-US" dirty="0"/>
              <a:t>Finding the object.</a:t>
            </a:r>
          </a:p>
          <a:p>
            <a:pPr lvl="1"/>
            <a:r>
              <a:rPr lang="en-US" dirty="0"/>
              <a:t>Organizations the objects.</a:t>
            </a:r>
          </a:p>
          <a:p>
            <a:pPr lvl="1"/>
            <a:r>
              <a:rPr lang="en-US" dirty="0"/>
              <a:t>Describing how the objects interact.</a:t>
            </a:r>
          </a:p>
          <a:p>
            <a:pPr lvl="1"/>
            <a:r>
              <a:rPr lang="en-US" dirty="0"/>
              <a:t>Defining the operations of the objects.</a:t>
            </a:r>
          </a:p>
          <a:p>
            <a:pPr lvl="1"/>
            <a:r>
              <a:rPr lang="en-US" dirty="0"/>
              <a:t>Defining the objects internally.</a:t>
            </a:r>
          </a:p>
        </p:txBody>
      </p:sp>
    </p:spTree>
    <p:extLst>
      <p:ext uri="{BB962C8B-B14F-4D97-AF65-F5344CB8AC3E}">
        <p14:creationId xmlns:p14="http://schemas.microsoft.com/office/powerpoint/2010/main" val="661189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Object-Oriented Design</a:t>
            </a:r>
          </a:p>
        </p:txBody>
      </p:sp>
      <p:sp>
        <p:nvSpPr>
          <p:cNvPr id="3" name="Content Placeholder 2"/>
          <p:cNvSpPr>
            <a:spLocks noGrp="1"/>
          </p:cNvSpPr>
          <p:nvPr>
            <p:ph idx="1"/>
          </p:nvPr>
        </p:nvSpPr>
        <p:spPr>
          <a:xfrm>
            <a:off x="109414" y="1008185"/>
            <a:ext cx="4029449" cy="5207856"/>
          </a:xfrm>
        </p:spPr>
        <p:txBody>
          <a:bodyPr>
            <a:normAutofit/>
          </a:bodyPr>
          <a:lstStyle/>
          <a:p>
            <a:r>
              <a:rPr lang="en-US" dirty="0"/>
              <a:t>Object-Oriented Design</a:t>
            </a:r>
          </a:p>
          <a:p>
            <a:pPr lvl="1"/>
            <a:r>
              <a:rPr lang="en-US" dirty="0"/>
              <a:t>Object-oriented design is a method of design encompassing the process of object-oriented decomposition.</a:t>
            </a:r>
          </a:p>
        </p:txBody>
      </p:sp>
      <p:pic>
        <p:nvPicPr>
          <p:cNvPr id="4" name="Picture 3">
            <a:extLst>
              <a:ext uri="{FF2B5EF4-FFF2-40B4-BE49-F238E27FC236}">
                <a16:creationId xmlns:a16="http://schemas.microsoft.com/office/drawing/2014/main" id="{934526B3-39B5-4FCE-85F0-51240CEC3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992" y="950925"/>
            <a:ext cx="7818591" cy="5768595"/>
          </a:xfrm>
          <a:prstGeom prst="rect">
            <a:avLst/>
          </a:prstGeom>
        </p:spPr>
      </p:pic>
    </p:spTree>
    <p:extLst>
      <p:ext uri="{BB962C8B-B14F-4D97-AF65-F5344CB8AC3E}">
        <p14:creationId xmlns:p14="http://schemas.microsoft.com/office/powerpoint/2010/main" val="482329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Object-Oriented Design</a:t>
            </a:r>
          </a:p>
        </p:txBody>
      </p:sp>
      <p:sp>
        <p:nvSpPr>
          <p:cNvPr id="3" name="Content Placeholder 2"/>
          <p:cNvSpPr>
            <a:spLocks noGrp="1"/>
          </p:cNvSpPr>
          <p:nvPr>
            <p:ph idx="1"/>
          </p:nvPr>
        </p:nvSpPr>
        <p:spPr/>
        <p:txBody>
          <a:bodyPr>
            <a:normAutofit/>
          </a:bodyPr>
          <a:lstStyle/>
          <a:p>
            <a:r>
              <a:rPr lang="en-US" dirty="0"/>
              <a:t>Object-Oriented Programming</a:t>
            </a:r>
          </a:p>
          <a:p>
            <a:pPr lvl="1"/>
            <a:r>
              <a:rPr lang="en-US" dirty="0"/>
              <a:t>Object-oriented programming is a method of implementation in which programs are organized as cooperative collections of objects, each of which represents an instance of some class, and whose classes are all members of a hierarchy of classes united via inheritance relationships.</a:t>
            </a:r>
          </a:p>
          <a:p>
            <a:r>
              <a:rPr lang="en-US" dirty="0"/>
              <a:t>Object-oriented programming uses </a:t>
            </a:r>
            <a:r>
              <a:rPr lang="en-US" dirty="0">
                <a:solidFill>
                  <a:schemeClr val="accent2"/>
                </a:solidFill>
              </a:rPr>
              <a:t>objects</a:t>
            </a:r>
            <a:r>
              <a:rPr lang="en-US" dirty="0"/>
              <a:t>, </a:t>
            </a:r>
            <a:r>
              <a:rPr lang="en-US" dirty="0">
                <a:solidFill>
                  <a:schemeClr val="accent5"/>
                </a:solidFill>
              </a:rPr>
              <a:t>not algorithms</a:t>
            </a:r>
            <a:r>
              <a:rPr lang="en-US" dirty="0"/>
              <a:t>, as its fundamental logical building blocks. </a:t>
            </a:r>
          </a:p>
          <a:p>
            <a:pPr lvl="1"/>
            <a:r>
              <a:rPr lang="en-US" dirty="0"/>
              <a:t>Each object is an instance of some class. Classes are related to one another via inheritance relationships. A program may appear to be object-oriented, but if any of these elements is missing, it is not an object-oriented program.</a:t>
            </a:r>
          </a:p>
        </p:txBody>
      </p:sp>
    </p:spTree>
    <p:extLst>
      <p:ext uri="{BB962C8B-B14F-4D97-AF65-F5344CB8AC3E}">
        <p14:creationId xmlns:p14="http://schemas.microsoft.com/office/powerpoint/2010/main" val="588971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DAC218E-33DA-49E6-84EC-7ED83130F496}"/>
              </a:ext>
            </a:extLst>
          </p:cNvPr>
          <p:cNvGrpSpPr/>
          <p:nvPr/>
        </p:nvGrpSpPr>
        <p:grpSpPr>
          <a:xfrm>
            <a:off x="2342459" y="2633796"/>
            <a:ext cx="7507081" cy="4224204"/>
            <a:chOff x="2342459" y="2633796"/>
            <a:chExt cx="7507081" cy="4224204"/>
          </a:xfrm>
        </p:grpSpPr>
        <p:pic>
          <p:nvPicPr>
            <p:cNvPr id="5" name="Picture 4">
              <a:extLst>
                <a:ext uri="{FF2B5EF4-FFF2-40B4-BE49-F238E27FC236}">
                  <a16:creationId xmlns:a16="http://schemas.microsoft.com/office/drawing/2014/main" id="{A49D9788-CE87-4E6D-B2DC-E8182B7D6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459" y="2633796"/>
              <a:ext cx="7507081" cy="4224204"/>
            </a:xfrm>
            <a:prstGeom prst="rect">
              <a:avLst/>
            </a:prstGeom>
          </p:spPr>
        </p:pic>
        <p:sp>
          <p:nvSpPr>
            <p:cNvPr id="6" name="Rectangle 5">
              <a:extLst>
                <a:ext uri="{FF2B5EF4-FFF2-40B4-BE49-F238E27FC236}">
                  <a16:creationId xmlns:a16="http://schemas.microsoft.com/office/drawing/2014/main" id="{C669AB69-55B5-427E-BB59-6EFAFF435C1E}"/>
                </a:ext>
              </a:extLst>
            </p:cNvPr>
            <p:cNvSpPr/>
            <p:nvPr/>
          </p:nvSpPr>
          <p:spPr>
            <a:xfrm>
              <a:off x="6323798" y="3099335"/>
              <a:ext cx="3224463" cy="165554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US" dirty="0"/>
              <a:t>How are OOA, OOD, and OOP related?</a:t>
            </a:r>
          </a:p>
        </p:txBody>
      </p:sp>
      <p:sp>
        <p:nvSpPr>
          <p:cNvPr id="3" name="Content Placeholder 2"/>
          <p:cNvSpPr>
            <a:spLocks noGrp="1"/>
          </p:cNvSpPr>
          <p:nvPr>
            <p:ph idx="1"/>
          </p:nvPr>
        </p:nvSpPr>
        <p:spPr/>
        <p:txBody>
          <a:bodyPr/>
          <a:lstStyle/>
          <a:p>
            <a:r>
              <a:rPr lang="en-US" dirty="0"/>
              <a:t>Basically:</a:t>
            </a:r>
          </a:p>
          <a:p>
            <a:pPr lvl="1"/>
            <a:r>
              <a:rPr lang="en-US" dirty="0"/>
              <a:t>The products of object-oriented analysis serve as the models from which we may start an object-oriented design;</a:t>
            </a:r>
          </a:p>
          <a:p>
            <a:pPr lvl="1"/>
            <a:r>
              <a:rPr lang="en-US" dirty="0"/>
              <a:t>The products of object-oriented design can then be used as blueprints for completely implementing a system using object-oriented programming methods.</a:t>
            </a:r>
          </a:p>
        </p:txBody>
      </p:sp>
    </p:spTree>
    <p:extLst>
      <p:ext uri="{BB962C8B-B14F-4D97-AF65-F5344CB8AC3E}">
        <p14:creationId xmlns:p14="http://schemas.microsoft.com/office/powerpoint/2010/main" val="3931642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54991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Procedure-Oriented Programming</a:t>
            </a:r>
          </a:p>
        </p:txBody>
      </p:sp>
      <p:sp>
        <p:nvSpPr>
          <p:cNvPr id="3" name="Content Placeholder 2"/>
          <p:cNvSpPr>
            <a:spLocks noGrp="1"/>
          </p:cNvSpPr>
          <p:nvPr>
            <p:ph idx="1"/>
          </p:nvPr>
        </p:nvSpPr>
        <p:spPr/>
        <p:txBody>
          <a:bodyPr>
            <a:normAutofit/>
          </a:bodyPr>
          <a:lstStyle/>
          <a:p>
            <a:r>
              <a:rPr lang="en-US" dirty="0"/>
              <a:t>Follow top-down approach.</a:t>
            </a:r>
          </a:p>
          <a:p>
            <a:r>
              <a:rPr lang="en-US" dirty="0"/>
              <a:t>Data is given less importance than function.</a:t>
            </a:r>
          </a:p>
          <a:p>
            <a:r>
              <a:rPr lang="en-US" dirty="0"/>
              <a:t>Vulnerability of data is there as functions share global data.</a:t>
            </a:r>
          </a:p>
          <a:p>
            <a:r>
              <a:rPr lang="en-US" dirty="0"/>
              <a:t>Functions can manipulate global data, without letting other functions know.</a:t>
            </a:r>
          </a:p>
          <a:p>
            <a:r>
              <a:rPr lang="en-US" dirty="0"/>
              <a:t>Big program is divided into small modules.</a:t>
            </a:r>
          </a:p>
          <a:p>
            <a:r>
              <a:rPr lang="en-US" dirty="0"/>
              <a:t>Algorithms are designed first without bothering about minute details.</a:t>
            </a:r>
          </a:p>
          <a:p>
            <a:endParaRPr lang="en-US" dirty="0"/>
          </a:p>
        </p:txBody>
      </p:sp>
    </p:spTree>
    <p:extLst>
      <p:ext uri="{BB962C8B-B14F-4D97-AF65-F5344CB8AC3E}">
        <p14:creationId xmlns:p14="http://schemas.microsoft.com/office/powerpoint/2010/main" val="340820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a:t>
            </a:r>
          </a:p>
        </p:txBody>
      </p:sp>
      <p:sp>
        <p:nvSpPr>
          <p:cNvPr id="3" name="Content Placeholder 2"/>
          <p:cNvSpPr>
            <a:spLocks noGrp="1"/>
          </p:cNvSpPr>
          <p:nvPr>
            <p:ph idx="1"/>
          </p:nvPr>
        </p:nvSpPr>
        <p:spPr>
          <a:xfrm>
            <a:off x="109414" y="1008185"/>
            <a:ext cx="11973169" cy="5717930"/>
          </a:xfrm>
        </p:spPr>
        <p:txBody>
          <a:bodyPr>
            <a:normAutofit fontScale="92500" lnSpcReduction="10000"/>
          </a:bodyPr>
          <a:lstStyle/>
          <a:p>
            <a:r>
              <a:rPr lang="en-US" dirty="0"/>
              <a:t>A computer program may be seen as comprising a collection of individual units, or objects, that act on each other, as opposed to a traditional view in which a program may be seen as a collection of functions or simply as a list of instruction to the computer. </a:t>
            </a:r>
          </a:p>
          <a:p>
            <a:r>
              <a:rPr lang="en-US" dirty="0"/>
              <a:t>Each object can receive messages, processing data, and sending messages to other objects. </a:t>
            </a:r>
          </a:p>
          <a:p>
            <a:r>
              <a:rPr lang="en-US" dirty="0"/>
              <a:t>There are eight basic concepts of OOP:</a:t>
            </a:r>
          </a:p>
          <a:p>
            <a:pPr marL="914400" lvl="1" indent="-457200">
              <a:buFont typeface="+mj-lt"/>
              <a:buAutoNum type="arabicPeriod"/>
            </a:pPr>
            <a:r>
              <a:rPr lang="en-US" dirty="0">
                <a:highlight>
                  <a:srgbClr val="FFFF00"/>
                </a:highlight>
              </a:rPr>
              <a:t>Class and Object</a:t>
            </a:r>
          </a:p>
          <a:p>
            <a:pPr marL="914400" lvl="1" indent="-457200">
              <a:buFont typeface="+mj-lt"/>
              <a:buAutoNum type="arabicPeriod"/>
            </a:pPr>
            <a:r>
              <a:rPr lang="en-US" dirty="0">
                <a:highlight>
                  <a:srgbClr val="FFFF00"/>
                </a:highlight>
              </a:rPr>
              <a:t>Encapsulation</a:t>
            </a:r>
          </a:p>
          <a:p>
            <a:pPr marL="914400" lvl="1" indent="-457200">
              <a:buFont typeface="+mj-lt"/>
              <a:buAutoNum type="arabicPeriod"/>
            </a:pPr>
            <a:r>
              <a:rPr lang="en-US" dirty="0"/>
              <a:t>Abstraction</a:t>
            </a:r>
          </a:p>
          <a:p>
            <a:pPr marL="914400" lvl="1" indent="-457200">
              <a:buFont typeface="+mj-lt"/>
              <a:buAutoNum type="arabicPeriod"/>
            </a:pPr>
            <a:r>
              <a:rPr lang="en-US" dirty="0"/>
              <a:t>Data Hiding</a:t>
            </a:r>
          </a:p>
          <a:p>
            <a:pPr marL="914400" lvl="1" indent="-457200">
              <a:buFont typeface="+mj-lt"/>
              <a:buAutoNum type="arabicPeriod"/>
            </a:pPr>
            <a:r>
              <a:rPr lang="en-US" dirty="0"/>
              <a:t>Polymorphism</a:t>
            </a:r>
          </a:p>
          <a:p>
            <a:pPr marL="914400" lvl="1" indent="-457200">
              <a:buFont typeface="+mj-lt"/>
              <a:buAutoNum type="arabicPeriod"/>
            </a:pPr>
            <a:r>
              <a:rPr lang="en-US" dirty="0">
                <a:highlight>
                  <a:srgbClr val="FFFF00"/>
                </a:highlight>
              </a:rPr>
              <a:t>Inheritance</a:t>
            </a:r>
          </a:p>
          <a:p>
            <a:pPr marL="914400" lvl="1" indent="-457200">
              <a:buFont typeface="+mj-lt"/>
              <a:buAutoNum type="arabicPeriod"/>
            </a:pPr>
            <a:r>
              <a:rPr lang="en-US" dirty="0"/>
              <a:t>Dynamic Binding</a:t>
            </a:r>
          </a:p>
          <a:p>
            <a:pPr marL="914400" lvl="1" indent="-457200">
              <a:buFont typeface="+mj-lt"/>
              <a:buAutoNum type="arabicPeriod"/>
            </a:pPr>
            <a:r>
              <a:rPr lang="en-US" dirty="0"/>
              <a:t>Message Passing</a:t>
            </a:r>
          </a:p>
        </p:txBody>
      </p:sp>
    </p:spTree>
    <p:extLst>
      <p:ext uri="{BB962C8B-B14F-4D97-AF65-F5344CB8AC3E}">
        <p14:creationId xmlns:p14="http://schemas.microsoft.com/office/powerpoint/2010/main" val="281616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Class and Object</a:t>
            </a:r>
          </a:p>
        </p:txBody>
      </p:sp>
      <p:sp>
        <p:nvSpPr>
          <p:cNvPr id="3" name="Content Placeholder 2"/>
          <p:cNvSpPr>
            <a:spLocks noGrp="1"/>
          </p:cNvSpPr>
          <p:nvPr>
            <p:ph idx="1"/>
          </p:nvPr>
        </p:nvSpPr>
        <p:spPr>
          <a:xfrm>
            <a:off x="109414" y="1008184"/>
            <a:ext cx="11973169" cy="5735515"/>
          </a:xfrm>
        </p:spPr>
        <p:txBody>
          <a:bodyPr>
            <a:normAutofit fontScale="92500" lnSpcReduction="10000"/>
          </a:bodyPr>
          <a:lstStyle/>
          <a:p>
            <a:r>
              <a:rPr lang="en-US" dirty="0"/>
              <a:t>A </a:t>
            </a:r>
            <a:r>
              <a:rPr lang="en-US" b="1" dirty="0"/>
              <a:t>class</a:t>
            </a:r>
            <a:r>
              <a:rPr lang="en-US" dirty="0"/>
              <a:t> is a collection of function code and data which forms the basic of object-oriented programming. </a:t>
            </a:r>
          </a:p>
          <a:p>
            <a:pPr lvl="1"/>
            <a:r>
              <a:rPr lang="en-US" dirty="0"/>
              <a:t>A class is an Abstract Data Type (ADT) i.e., the class definition only provides the logical abstraction. The data and function defined within the class spring to life only when a variable of type class is created.</a:t>
            </a:r>
          </a:p>
          <a:p>
            <a:pPr lvl="1"/>
            <a:r>
              <a:rPr lang="en-US" dirty="0"/>
              <a:t>The variable of type class is called an object which has a physical existence and also known as an instance of class. From one class several objects can be created. Each object has similar set of data defined in the class and it can use functions defined in the class for the manipulation of data.</a:t>
            </a:r>
          </a:p>
          <a:p>
            <a:r>
              <a:rPr lang="en-US" b="1" dirty="0"/>
              <a:t>Objects</a:t>
            </a:r>
            <a:r>
              <a:rPr lang="en-US" dirty="0"/>
              <a:t> are the basic run time entity in a C++ program. All objects are instances of a class. </a:t>
            </a:r>
          </a:p>
          <a:p>
            <a:pPr lvl="1"/>
            <a:r>
              <a:rPr lang="en-US" dirty="0"/>
              <a:t>Depending upon type of class an object may represent anything like a person, or mobile phone, chair, student, employee, or anything which we see in our daily life. The state of an object is determined by the data values they are having at a particular instances. Objects occupy space in memory. Two objects may communicate with each other through functions by passing messages.</a:t>
            </a:r>
          </a:p>
          <a:p>
            <a:r>
              <a:rPr lang="en-US" dirty="0"/>
              <a:t>In summary:</a:t>
            </a:r>
          </a:p>
          <a:p>
            <a:pPr lvl="1"/>
            <a:r>
              <a:rPr lang="en-US" dirty="0"/>
              <a:t>Animal can be stated as a class and Lion, Tiger, Elephant, Wolf, Cow, etc., are its object.</a:t>
            </a:r>
          </a:p>
          <a:p>
            <a:pPr lvl="1"/>
            <a:r>
              <a:rPr lang="en-US" dirty="0"/>
              <a:t>Bird can be stated as class and Sparrow, Eagle, Hawk, Pigeon etc., are its objects.</a:t>
            </a:r>
          </a:p>
        </p:txBody>
      </p:sp>
    </p:spTree>
    <p:extLst>
      <p:ext uri="{BB962C8B-B14F-4D97-AF65-F5344CB8AC3E}">
        <p14:creationId xmlns:p14="http://schemas.microsoft.com/office/powerpoint/2010/main" val="826303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Class and Object</a:t>
            </a:r>
          </a:p>
        </p:txBody>
      </p:sp>
      <p:sp>
        <p:nvSpPr>
          <p:cNvPr id="3" name="Content Placeholder 2"/>
          <p:cNvSpPr>
            <a:spLocks noGrp="1"/>
          </p:cNvSpPr>
          <p:nvPr>
            <p:ph idx="1"/>
          </p:nvPr>
        </p:nvSpPr>
        <p:spPr>
          <a:xfrm>
            <a:off x="109414" y="1008184"/>
            <a:ext cx="11973169" cy="5735515"/>
          </a:xfrm>
        </p:spPr>
        <p:txBody>
          <a:bodyPr>
            <a:normAutofit fontScale="92500" lnSpcReduction="10000"/>
          </a:bodyPr>
          <a:lstStyle/>
          <a:p>
            <a:r>
              <a:rPr lang="en-US" dirty="0"/>
              <a:t>A </a:t>
            </a:r>
            <a:r>
              <a:rPr lang="en-US" b="1" dirty="0"/>
              <a:t>class</a:t>
            </a:r>
            <a:r>
              <a:rPr lang="en-US" dirty="0"/>
              <a:t> is a collection of function code and data which forms the basic of object-oriented programming. </a:t>
            </a:r>
          </a:p>
          <a:p>
            <a:pPr lvl="1"/>
            <a:r>
              <a:rPr lang="en-US" dirty="0"/>
              <a:t>A class is an Abstract Data Type (ADT) i.e., the class definition only provides the logical abstraction. The data and function defined within the class spring to life only when a variable of type class is created.</a:t>
            </a:r>
          </a:p>
          <a:p>
            <a:pPr lvl="1"/>
            <a:r>
              <a:rPr lang="en-US" dirty="0"/>
              <a:t>The variable of type class is called an object which has a physical existence and also known as an instance of class. From one class several objects can be created. Each object has similar set of data defined in the class and it can use functions defined in the class for the manipulation of data.</a:t>
            </a:r>
          </a:p>
          <a:p>
            <a:r>
              <a:rPr lang="en-US" b="1" dirty="0"/>
              <a:t>Objects</a:t>
            </a:r>
            <a:r>
              <a:rPr lang="en-US" dirty="0"/>
              <a:t> are the basic run time entity in a C++ program. All objects are instances of a class. </a:t>
            </a:r>
          </a:p>
          <a:p>
            <a:pPr lvl="1"/>
            <a:r>
              <a:rPr lang="en-US" dirty="0"/>
              <a:t>Depending upon type of class an object may represent anything like a person, or mobile phone, chair, student, employee, or anything which we see in our daily life. The state of an object is determined by the data values they are having at a particular instances. Objects occupy space in memory. Two objects may communicate with each other through functions by passing messages.</a:t>
            </a:r>
          </a:p>
          <a:p>
            <a:r>
              <a:rPr lang="en-US" dirty="0"/>
              <a:t>In summary:</a:t>
            </a:r>
          </a:p>
          <a:p>
            <a:pPr lvl="1"/>
            <a:r>
              <a:rPr lang="en-US" dirty="0"/>
              <a:t>Animal can be stated as a class and Lion, Tiger, Elephant, Wolf, Cow, etc., are its object.</a:t>
            </a:r>
          </a:p>
          <a:p>
            <a:pPr lvl="1"/>
            <a:r>
              <a:rPr lang="en-US" dirty="0"/>
              <a:t>Bird can be stated as class and Sparrow, Eagle, Hawk, Pigeon etc., are its objects.</a:t>
            </a:r>
          </a:p>
        </p:txBody>
      </p:sp>
      <p:pic>
        <p:nvPicPr>
          <p:cNvPr id="5" name="Picture 4">
            <a:extLst>
              <a:ext uri="{FF2B5EF4-FFF2-40B4-BE49-F238E27FC236}">
                <a16:creationId xmlns:a16="http://schemas.microsoft.com/office/drawing/2014/main" id="{C90E84ED-CE92-41EC-83C0-2DA230A45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973" y="1008184"/>
            <a:ext cx="9110049" cy="484784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925082134"/>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Encapsulation</a:t>
            </a:r>
          </a:p>
        </p:txBody>
      </p:sp>
      <p:sp>
        <p:nvSpPr>
          <p:cNvPr id="3" name="Content Placeholder 2"/>
          <p:cNvSpPr>
            <a:spLocks noGrp="1"/>
          </p:cNvSpPr>
          <p:nvPr>
            <p:ph idx="1"/>
          </p:nvPr>
        </p:nvSpPr>
        <p:spPr>
          <a:xfrm>
            <a:off x="109414" y="1008184"/>
            <a:ext cx="11973169" cy="5726723"/>
          </a:xfrm>
        </p:spPr>
        <p:txBody>
          <a:bodyPr/>
          <a:lstStyle/>
          <a:p>
            <a:r>
              <a:rPr lang="en-US" dirty="0"/>
              <a:t>Encapsulation is the mechanism that combines function and data in one compact form known as a class. </a:t>
            </a:r>
          </a:p>
          <a:p>
            <a:r>
              <a:rPr lang="en-US" dirty="0"/>
              <a:t>The data and function may be private or public. </a:t>
            </a:r>
          </a:p>
          <a:p>
            <a:pPr lvl="1"/>
            <a:r>
              <a:rPr lang="en-US" dirty="0"/>
              <a:t>Private data/function can only be accessed only within the class. </a:t>
            </a:r>
          </a:p>
          <a:p>
            <a:pPr lvl="1"/>
            <a:r>
              <a:rPr lang="en-US" dirty="0"/>
              <a:t>Public data/code can be accessed outside the class. </a:t>
            </a:r>
          </a:p>
          <a:p>
            <a:r>
              <a:rPr lang="en-US" dirty="0"/>
              <a:t>Linking of function code and data together gives rise to objects.</a:t>
            </a:r>
          </a:p>
        </p:txBody>
      </p:sp>
      <p:pic>
        <p:nvPicPr>
          <p:cNvPr id="5" name="Picture 4">
            <a:extLst>
              <a:ext uri="{FF2B5EF4-FFF2-40B4-BE49-F238E27FC236}">
                <a16:creationId xmlns:a16="http://schemas.microsoft.com/office/drawing/2014/main" id="{46DCF815-26FC-41D9-B7EE-0316BFAD2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600" y="3788507"/>
            <a:ext cx="7899400" cy="2946400"/>
          </a:xfrm>
          <a:prstGeom prst="rect">
            <a:avLst/>
          </a:prstGeom>
        </p:spPr>
      </p:pic>
    </p:spTree>
    <p:extLst>
      <p:ext uri="{BB962C8B-B14F-4D97-AF65-F5344CB8AC3E}">
        <p14:creationId xmlns:p14="http://schemas.microsoft.com/office/powerpoint/2010/main" val="203141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Abstraction</a:t>
            </a:r>
          </a:p>
        </p:txBody>
      </p:sp>
      <p:sp>
        <p:nvSpPr>
          <p:cNvPr id="3" name="Content Placeholder 2"/>
          <p:cNvSpPr>
            <a:spLocks noGrp="1"/>
          </p:cNvSpPr>
          <p:nvPr>
            <p:ph idx="1"/>
          </p:nvPr>
        </p:nvSpPr>
        <p:spPr/>
        <p:txBody>
          <a:bodyPr/>
          <a:lstStyle/>
          <a:p>
            <a:r>
              <a:rPr lang="en-US" dirty="0"/>
              <a:t>Abstraction is a mechanism to represent only essential features which are of significance and hides the unimportant details. </a:t>
            </a:r>
          </a:p>
          <a:p>
            <a:r>
              <a:rPr lang="en-US" dirty="0"/>
              <a:t>As an example of the abstraction consider a class Vehicle. </a:t>
            </a:r>
          </a:p>
          <a:p>
            <a:pPr lvl="1"/>
            <a:r>
              <a:rPr lang="en-US" dirty="0"/>
              <a:t>When we create the Vehicle class, we can decide what function code and data to put in the class like vehicle name, number of wheels, fuel type, vehicle type etc., and functions like changing the gear, accelerating/decelerating the vehicle. </a:t>
            </a:r>
          </a:p>
          <a:p>
            <a:r>
              <a:rPr lang="en-US" dirty="0"/>
              <a:t>We are also not interested in making more parts of the vehicle to be part of the class like VIN, model number, vehicle color, etc.</a:t>
            </a:r>
          </a:p>
        </p:txBody>
      </p:sp>
    </p:spTree>
    <p:extLst>
      <p:ext uri="{BB962C8B-B14F-4D97-AF65-F5344CB8AC3E}">
        <p14:creationId xmlns:p14="http://schemas.microsoft.com/office/powerpoint/2010/main" val="424436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Abstraction</a:t>
            </a:r>
          </a:p>
        </p:txBody>
      </p:sp>
      <p:sp>
        <p:nvSpPr>
          <p:cNvPr id="3" name="Content Placeholder 2"/>
          <p:cNvSpPr>
            <a:spLocks noGrp="1"/>
          </p:cNvSpPr>
          <p:nvPr>
            <p:ph idx="1"/>
          </p:nvPr>
        </p:nvSpPr>
        <p:spPr/>
        <p:txBody>
          <a:bodyPr/>
          <a:lstStyle/>
          <a:p>
            <a:r>
              <a:rPr lang="en-US" dirty="0"/>
              <a:t>Abstraction is a mechanism to represent only essential features which are of significance and hides the unimportant details. </a:t>
            </a:r>
          </a:p>
          <a:p>
            <a:r>
              <a:rPr lang="en-US" dirty="0"/>
              <a:t>As an example of the abstraction consider a class Vehicle. </a:t>
            </a:r>
          </a:p>
          <a:p>
            <a:pPr lvl="1"/>
            <a:r>
              <a:rPr lang="en-US" dirty="0"/>
              <a:t>When we create the Vehicle class, we can decide what function code and data to put in the class like vehicle name, number of wheels, fuel type, vehicle type etc., and functions like changing the gear, accelerating/decelerating the vehicle. </a:t>
            </a:r>
          </a:p>
          <a:p>
            <a:r>
              <a:rPr lang="en-US" dirty="0"/>
              <a:t>We are also not interested in making more parts of the vehicle to be part of the class like VIN, model number, vehicle color, etc.</a:t>
            </a:r>
          </a:p>
        </p:txBody>
      </p:sp>
      <p:pic>
        <p:nvPicPr>
          <p:cNvPr id="4" name="Picture 3">
            <a:extLst>
              <a:ext uri="{FF2B5EF4-FFF2-40B4-BE49-F238E27FC236}">
                <a16:creationId xmlns:a16="http://schemas.microsoft.com/office/drawing/2014/main" id="{61147E84-BCA6-46FC-9A0B-8A4E29DEA3DB}"/>
              </a:ext>
            </a:extLst>
          </p:cNvPr>
          <p:cNvPicPr>
            <a:picLocks noChangeAspect="1"/>
          </p:cNvPicPr>
          <p:nvPr/>
        </p:nvPicPr>
        <p:blipFill rotWithShape="1">
          <a:blip r:embed="rId3"/>
          <a:srcRect l="3468" t="4807" r="6548" b="19987"/>
          <a:stretch/>
        </p:blipFill>
        <p:spPr>
          <a:xfrm>
            <a:off x="1881610" y="784541"/>
            <a:ext cx="8428776" cy="528891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057526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D03B5AA0BD0E4590CEA1DF84D59DAF" ma:contentTypeVersion="8" ma:contentTypeDescription="Create a new document." ma:contentTypeScope="" ma:versionID="d290a721d71f69e1842ca67eb248a7b5">
  <xsd:schema xmlns:xsd="http://www.w3.org/2001/XMLSchema" xmlns:xs="http://www.w3.org/2001/XMLSchema" xmlns:p="http://schemas.microsoft.com/office/2006/metadata/properties" xmlns:ns2="d60b6e7d-930f-466a-a6e5-7a97159882d0" targetNamespace="http://schemas.microsoft.com/office/2006/metadata/properties" ma:root="true" ma:fieldsID="e65db99cf11eafd72b4e89eacf6c0871" ns2:_="">
    <xsd:import namespace="d60b6e7d-930f-466a-a6e5-7a97159882d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0b6e7d-930f-466a-a6e5-7a97159882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20E83D-B69F-4668-BD6D-3B94A3CE4B3B}"/>
</file>

<file path=customXml/itemProps2.xml><?xml version="1.0" encoding="utf-8"?>
<ds:datastoreItem xmlns:ds="http://schemas.openxmlformats.org/officeDocument/2006/customXml" ds:itemID="{BD6A7F9D-DC90-4515-BACB-CD6E72EA3F4F}"/>
</file>

<file path=customXml/itemProps3.xml><?xml version="1.0" encoding="utf-8"?>
<ds:datastoreItem xmlns:ds="http://schemas.openxmlformats.org/officeDocument/2006/customXml" ds:itemID="{C008F28E-5127-4AEF-BA5D-1218822E7BEB}"/>
</file>

<file path=docProps/app.xml><?xml version="1.0" encoding="utf-8"?>
<Properties xmlns="http://schemas.openxmlformats.org/officeDocument/2006/extended-properties" xmlns:vt="http://schemas.openxmlformats.org/officeDocument/2006/docPropsVTypes">
  <TotalTime>384</TotalTime>
  <Words>2738</Words>
  <Application>Microsoft Office PowerPoint</Application>
  <PresentationFormat>Widescreen</PresentationFormat>
  <Paragraphs>175</Paragraphs>
  <Slides>26</Slides>
  <Notes>12</Notes>
  <HiddenSlides>9</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TOOP19 Introduction to Object-Oriented Analysis, Design and Programming</vt:lpstr>
      <vt:lpstr>Introduction to OOP</vt:lpstr>
      <vt:lpstr>Characteristics of Procedure-Oriented Programming</vt:lpstr>
      <vt:lpstr>Object-Oriented Programming</vt:lpstr>
      <vt:lpstr>1. Class and Object</vt:lpstr>
      <vt:lpstr>1. Class and Object</vt:lpstr>
      <vt:lpstr>2. Encapsulation</vt:lpstr>
      <vt:lpstr>3. Abstraction</vt:lpstr>
      <vt:lpstr>3. Abstraction</vt:lpstr>
      <vt:lpstr>4. Data Hiding</vt:lpstr>
      <vt:lpstr>5. Polymorphism</vt:lpstr>
      <vt:lpstr>5. Polymorphism</vt:lpstr>
      <vt:lpstr>6. Inheritance</vt:lpstr>
      <vt:lpstr>Inheritance Example</vt:lpstr>
      <vt:lpstr>7. Dynamic Binding</vt:lpstr>
      <vt:lpstr>7. Dynamic Binding</vt:lpstr>
      <vt:lpstr>8. Message Passing</vt:lpstr>
      <vt:lpstr>8. Message Passing</vt:lpstr>
      <vt:lpstr>OOP Characteristics (Summary)</vt:lpstr>
      <vt:lpstr>Advantages of Object-Oriented Programming</vt:lpstr>
      <vt:lpstr>Object-Oriented Languages</vt:lpstr>
      <vt:lpstr>Introduction of Object-Oriented Design</vt:lpstr>
      <vt:lpstr>Introduction of Object-Oriented Design</vt:lpstr>
      <vt:lpstr>Introduction of Object-Oriented Design</vt:lpstr>
      <vt:lpstr>How are OOA, OOD, and OOP related?</vt:lpstr>
      <vt:lpstr>In-Class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TOOP01 VMware and Ubuntu Install</dc:title>
  <dc:creator>Joseph Benin</dc:creator>
  <cp:lastModifiedBy>Benin, Joseph  CDR (EDU)</cp:lastModifiedBy>
  <cp:revision>29</cp:revision>
  <cp:lastPrinted>2021-10-27T20:42:27Z</cp:lastPrinted>
  <dcterms:created xsi:type="dcterms:W3CDTF">2018-05-29T19:50:42Z</dcterms:created>
  <dcterms:modified xsi:type="dcterms:W3CDTF">2021-10-27T20:42:27Z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0x010100B9D03B5AA0BD0E4590CEA1DF84D59DAF</vt:lpwstr>
  </property>
</Properties>
</file>