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3e780d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3e780d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361350" y="201700"/>
            <a:ext cx="8421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53850" y="453125"/>
            <a:ext cx="8181600" cy="81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799300" y="519675"/>
            <a:ext cx="13614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Menu and Home Screen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53850" y="3982875"/>
            <a:ext cx="8181600" cy="97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to Peer Networking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334100" y="519675"/>
            <a:ext cx="10296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Vessel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58550" y="2766411"/>
            <a:ext cx="81816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589075" y="4139925"/>
            <a:ext cx="15348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vs. Single Player Option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440700" y="2882500"/>
            <a:ext cx="15348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Updated Score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171625" y="2882500"/>
            <a:ext cx="13614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User Initials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537100" y="519675"/>
            <a:ext cx="13614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 Quit or Restart Option when done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071900" y="601900"/>
            <a:ext cx="1361400" cy="57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Movement 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285400" y="4126100"/>
            <a:ext cx="21534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between two computers on a local network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4546350" y="1261724"/>
            <a:ext cx="4800" cy="3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4534600" y="2467986"/>
            <a:ext cx="16500" cy="2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/>
          <p:nvPr/>
        </p:nvCxnSpPr>
        <p:spPr>
          <a:xfrm flipH="1">
            <a:off x="4513150" y="3713113"/>
            <a:ext cx="7800" cy="27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558550" y="1531150"/>
            <a:ext cx="8181600" cy="97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Engine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929550" y="1688200"/>
            <a:ext cx="10296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Detector 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198975" y="1688213"/>
            <a:ext cx="10296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World Map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11800" y="1688200"/>
            <a:ext cx="16914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Score during Game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086425" y="1688213"/>
            <a:ext cx="2536800" cy="6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Vessels Location to enable movement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Wilson Moorer</cp:lastModifiedBy>
  <cp:revision>1</cp:revision>
  <dcterms:modified xsi:type="dcterms:W3CDTF">2021-04-06T02:47:16Z</dcterms:modified>
</cp:coreProperties>
</file>