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4715" l="0" r="2133" t="7067"/>
          <a:stretch/>
        </p:blipFill>
        <p:spPr>
          <a:xfrm>
            <a:off x="1421463" y="429788"/>
            <a:ext cx="6301075" cy="428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