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9429750" cx="13716000"/>
  <p:notesSz cx="6858000" cy="9144000"/>
  <p:embeddedFontLst>
    <p:embeddedFont>
      <p:font typeface="Montserrat Black"/>
      <p:bold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4320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dd84669e_0_6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dd8466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6dd84669e_0_58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6dd84669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cd2ef11b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7cd2ef1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1373c0dc_0_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1373c0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6dd84669e_0_7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6dd846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dd84669e_0_24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dd8466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2dd915ee_0_4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2dd915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d84669e_0_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dd8466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dd84669e_0_4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dd8466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6dd84669e_0_53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6dd8466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Box model</a:t>
            </a:r>
            <a:endParaRPr sz="4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2950" y="2723850"/>
            <a:ext cx="12637800" cy="3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Основні блочні елементи :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ourier New"/>
              <a:buChar char="-"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 … h6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26425" y="6080025"/>
            <a:ext cx="126378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Блочні елементи, на відміну від inline спроможні змінювати значення висоти та ширини через характеристики width &amp; height. З будь-якого строчного елементу можна зробити блочний за допомоги характеристики display:block</a:t>
            </a:r>
            <a:endParaRPr i="1"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px rem em %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543600" y="2840000"/>
            <a:ext cx="1154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Піксель px - це сама базова, абсолютна і остаточна одиниця вимірювання. Кількість пікселів задається в настройках розширення екрану, один px - це якраз один такий піксель на екрані. Всі значення браузер в результаті перерахує в пікселі. Пікселі можуть бути дробовими, наприклад розмір можна задати в 16.5px.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17500" y="5292150"/>
            <a:ext cx="1161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3333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uk" sz="2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– одиниця, яка характеризує розмір шрифта в поточному елементі.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В прикладі нижче font-size=50px, отже в межах елементу 1em=50px. </a:t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676725" y="6492750"/>
            <a:ext cx="9384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---&gt; 50px*/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22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96300" y="410475"/>
            <a:ext cx="12923400" cy="6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Відсотки%, як і em - відносні одиниці.Коли ми говоримо «відсоток», то виникає питання - «Відсоток від чого?»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Як правило, відсоток буде від значення властивості батька з тією ж назвою, але не завжди.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Це дуже важлива особливість відсотків, про яку, на жаль, часто забувають.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 ось приклади-виключення, в яких % береться не так: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margin/padding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При визначенні властивості margin/padding в %, відсоток береться від ширини батьківського блоку, а зовсім не від його margin-left/padding-left характеристик.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width / height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Для width / height зазвичай відсоток від ширини / висоти батька, але при position: fixed, відсоток береться від ширини / висоти вікна (а не батька і не документа).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99675" y="4415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50" y="406500"/>
            <a:ext cx="5897500" cy="53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173325" y="406550"/>
            <a:ext cx="4779600" cy="6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- сегмент для контенту (текст, картинки)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внутрішні відступи (від контенту до карю блока)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рамка блоку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- зовнішній відступ (від елементу до сусідніх елементів)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475" y="6033125"/>
            <a:ext cx="8150450" cy="3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Розміри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7500" y="2577650"/>
            <a:ext cx="12654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width, height - базові характеристики блоку.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За замовчуванням width дорівнює 100% від ширини батьківського елементу (для елементів які лежать в body це 100% ширини браузерного вікна за вирахуванням margin).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Без чіткого вказування висоти </a:t>
            </a:r>
            <a:r>
              <a:rPr lang="uk" sz="2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блочного елементу вона дорівнює 0, або, за наявності контенту, дорівнює висоті контенту (тексту, картинки, інших блоків в і тд)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7500" y="6800500"/>
            <a:ext cx="6500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32825" y="343925"/>
            <a:ext cx="9761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max-height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53775" y="3577900"/>
            <a:ext cx="12547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Будь-якому блочному елементу можна задати значення мінімальної/максимальної висоти/ширини. Іншими словами  - межі мінімальних та максимальних розмірів.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Використовується, коли наявна різна кількість контенту в блоках і потрібно, щоб вони були не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менше/більше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певної висоти/ширини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Margin 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17500" y="2577650"/>
            <a:ext cx="12654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right bottom left - 10px*/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&amp; bottom - 10px, left &amp; right -20px*/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left &amp; right - 20px bottom - 30px*/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right - 20px, bottom - 30px, left - 40px*/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93700" y="2577650"/>
            <a:ext cx="12654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uk" sz="2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element 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right bottom left - 10px*/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&amp; bottom - 10px, left &amp; right -20px*/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left &amp; right - 20px bottom - 30px*/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/*top - 10px, right - 20px, bottom - 30px, left - 40px*/</a:t>
            </a:r>
            <a:endParaRPr i="1" sz="22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uk" sz="22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696600" y="7841750"/>
            <a:ext cx="1232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200">
                <a:latin typeface="Courier New"/>
                <a:ea typeface="Courier New"/>
                <a:cs typeface="Courier New"/>
                <a:sym typeface="Courier New"/>
              </a:rPr>
              <a:t>При визначенні padding загальний розмір, який елемент займає у вікні буде збільшуватись. Іншими словами : padding збільшує розмір елементу</a:t>
            </a:r>
            <a:endParaRPr i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895500" y="2939400"/>
            <a:ext cx="7365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Border - рамка блоку. Збільшує загальний розмір елемент так само як і padding. Визначається за допомоги 3х властивостей :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товщина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, тип та колір рамки.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46575" y="4714875"/>
            <a:ext cx="503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b="1" lang="uk" sz="22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75" y="2939400"/>
            <a:ext cx="4563375" cy="4791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4895500" y="5756075"/>
            <a:ext cx="721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Рамка визначається для всіх сторін одночасно. Для визначення рамки окремої сторони вказують наступні характеристики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046575" y="7069275"/>
            <a:ext cx="7626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border-top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b="1" lang="uk" sz="22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border-right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b="1" lang="uk" sz="22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border-bottom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b="1" lang="uk" sz="22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border-left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uk" sz="2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uk" sz="2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</a:t>
            </a:r>
            <a:r>
              <a:rPr b="1" lang="uk" sz="2200">
                <a:solidFill>
                  <a:srgbClr val="01010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uk" sz="2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2849650" y="1282350"/>
            <a:ext cx="746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Border-radius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13" y="3393950"/>
            <a:ext cx="13331826" cy="2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0" y="2196050"/>
            <a:ext cx="13199551" cy="4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