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77" r:id="rId3"/>
    <p:sldId id="275" r:id="rId4"/>
    <p:sldId id="259" r:id="rId5"/>
    <p:sldId id="258" r:id="rId6"/>
    <p:sldId id="260" r:id="rId7"/>
    <p:sldId id="261" r:id="rId8"/>
    <p:sldId id="278" r:id="rId9"/>
    <p:sldId id="272" r:id="rId10"/>
    <p:sldId id="273" r:id="rId11"/>
    <p:sldId id="274" r:id="rId12"/>
  </p:sldIdLst>
  <p:sldSz cx="9144000" cy="6858000" type="screen4x3"/>
  <p:notesSz cx="9144000" cy="6858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r Průcha" initials="PP" lastIdx="1" clrIdx="0">
    <p:extLst>
      <p:ext uri="{19B8F6BF-5375-455C-9EA6-DF929625EA0E}">
        <p15:presenceInfo xmlns:p15="http://schemas.microsoft.com/office/powerpoint/2012/main" userId="6c181d701774c0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D96613-E5E6-40C8-A2C5-A1CC4E1F0431}" v="5" dt="2021-09-11T10:21:37.71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r Průcha" userId="6c181d701774c066" providerId="LiveId" clId="{D0D96613-E5E6-40C8-A2C5-A1CC4E1F0431}"/>
    <pc:docChg chg="undo custSel addSld delSld modSld">
      <pc:chgData name="Petr Průcha" userId="6c181d701774c066" providerId="LiveId" clId="{D0D96613-E5E6-40C8-A2C5-A1CC4E1F0431}" dt="2021-09-14T05:51:14.385" v="558" actId="20577"/>
      <pc:docMkLst>
        <pc:docMk/>
      </pc:docMkLst>
      <pc:sldChg chg="modSp mod">
        <pc:chgData name="Petr Průcha" userId="6c181d701774c066" providerId="LiveId" clId="{D0D96613-E5E6-40C8-A2C5-A1CC4E1F0431}" dt="2021-09-11T10:38:09.617" v="529" actId="14100"/>
        <pc:sldMkLst>
          <pc:docMk/>
          <pc:sldMk cId="0" sldId="256"/>
        </pc:sldMkLst>
        <pc:spChg chg="mod">
          <ac:chgData name="Petr Průcha" userId="6c181d701774c066" providerId="LiveId" clId="{D0D96613-E5E6-40C8-A2C5-A1CC4E1F0431}" dt="2021-09-11T10:38:09.617" v="529" actId="14100"/>
          <ac:spMkLst>
            <pc:docMk/>
            <pc:sldMk cId="0" sldId="256"/>
            <ac:spMk id="10" creationId="{00000000-0000-0000-0000-000000000000}"/>
          </ac:spMkLst>
        </pc:spChg>
      </pc:sldChg>
      <pc:sldChg chg="addSp delSp modSp mod">
        <pc:chgData name="Petr Průcha" userId="6c181d701774c066" providerId="LiveId" clId="{D0D96613-E5E6-40C8-A2C5-A1CC4E1F0431}" dt="2021-09-11T10:22:18.672" v="483" actId="20577"/>
        <pc:sldMkLst>
          <pc:docMk/>
          <pc:sldMk cId="0" sldId="258"/>
        </pc:sldMkLst>
        <pc:spChg chg="add del mod">
          <ac:chgData name="Petr Průcha" userId="6c181d701774c066" providerId="LiveId" clId="{D0D96613-E5E6-40C8-A2C5-A1CC4E1F0431}" dt="2021-09-11T10:22:18.672" v="483" actId="20577"/>
          <ac:spMkLst>
            <pc:docMk/>
            <pc:sldMk cId="0" sldId="258"/>
            <ac:spMk id="19" creationId="{00000000-0000-0000-0000-000000000000}"/>
          </ac:spMkLst>
        </pc:spChg>
      </pc:sldChg>
      <pc:sldChg chg="modSp mod">
        <pc:chgData name="Petr Průcha" userId="6c181d701774c066" providerId="LiveId" clId="{D0D96613-E5E6-40C8-A2C5-A1CC4E1F0431}" dt="2021-09-11T10:38:53.963" v="531" actId="20577"/>
        <pc:sldMkLst>
          <pc:docMk/>
          <pc:sldMk cId="0" sldId="259"/>
        </pc:sldMkLst>
        <pc:spChg chg="mod">
          <ac:chgData name="Petr Průcha" userId="6c181d701774c066" providerId="LiveId" clId="{D0D96613-E5E6-40C8-A2C5-A1CC4E1F0431}" dt="2021-09-11T10:38:53.963" v="531" actId="20577"/>
          <ac:spMkLst>
            <pc:docMk/>
            <pc:sldMk cId="0" sldId="259"/>
            <ac:spMk id="7" creationId="{3222EF70-824E-47C8-8747-88D9D2F85DE9}"/>
          </ac:spMkLst>
        </pc:spChg>
      </pc:sldChg>
      <pc:sldChg chg="addSp delSp modSp mod">
        <pc:chgData name="Petr Průcha" userId="6c181d701774c066" providerId="LiveId" clId="{D0D96613-E5E6-40C8-A2C5-A1CC4E1F0431}" dt="2021-09-11T10:40:26" v="532" actId="20577"/>
        <pc:sldMkLst>
          <pc:docMk/>
          <pc:sldMk cId="0" sldId="260"/>
        </pc:sldMkLst>
        <pc:spChg chg="mod">
          <ac:chgData name="Petr Průcha" userId="6c181d701774c066" providerId="LiveId" clId="{D0D96613-E5E6-40C8-A2C5-A1CC4E1F0431}" dt="2021-09-11T10:40:26" v="532" actId="20577"/>
          <ac:spMkLst>
            <pc:docMk/>
            <pc:sldMk cId="0" sldId="260"/>
            <ac:spMk id="3" creationId="{00000000-0000-0000-0000-000000000000}"/>
          </ac:spMkLst>
        </pc:spChg>
        <pc:spChg chg="add del mod">
          <ac:chgData name="Petr Průcha" userId="6c181d701774c066" providerId="LiveId" clId="{D0D96613-E5E6-40C8-A2C5-A1CC4E1F0431}" dt="2021-09-11T10:22:28.560" v="487" actId="20577"/>
          <ac:spMkLst>
            <pc:docMk/>
            <pc:sldMk cId="0" sldId="260"/>
            <ac:spMk id="4" creationId="{00000000-0000-0000-0000-000000000000}"/>
          </ac:spMkLst>
        </pc:spChg>
      </pc:sldChg>
      <pc:sldChg chg="modSp mod">
        <pc:chgData name="Petr Průcha" userId="6c181d701774c066" providerId="LiveId" clId="{D0D96613-E5E6-40C8-A2C5-A1CC4E1F0431}" dt="2021-09-14T05:51:14.385" v="558" actId="20577"/>
        <pc:sldMkLst>
          <pc:docMk/>
          <pc:sldMk cId="0" sldId="261"/>
        </pc:sldMkLst>
        <pc:spChg chg="mod">
          <ac:chgData name="Petr Průcha" userId="6c181d701774c066" providerId="LiveId" clId="{D0D96613-E5E6-40C8-A2C5-A1CC4E1F0431}" dt="2021-09-14T05:51:14.385" v="558" actId="20577"/>
          <ac:spMkLst>
            <pc:docMk/>
            <pc:sldMk cId="0" sldId="261"/>
            <ac:spMk id="3" creationId="{00000000-0000-0000-0000-000000000000}"/>
          </ac:spMkLst>
        </pc:spChg>
        <pc:spChg chg="mod">
          <ac:chgData name="Petr Průcha" userId="6c181d701774c066" providerId="LiveId" clId="{D0D96613-E5E6-40C8-A2C5-A1CC4E1F0431}" dt="2021-09-11T10:22:33.992" v="489" actId="20577"/>
          <ac:spMkLst>
            <pc:docMk/>
            <pc:sldMk cId="0" sldId="261"/>
            <ac:spMk id="4" creationId="{00000000-0000-0000-0000-000000000000}"/>
          </ac:spMkLst>
        </pc:spChg>
      </pc:sldChg>
      <pc:sldChg chg="del">
        <pc:chgData name="Petr Průcha" userId="6c181d701774c066" providerId="LiveId" clId="{D0D96613-E5E6-40C8-A2C5-A1CC4E1F0431}" dt="2021-09-11T10:07:34.467" v="36" actId="47"/>
        <pc:sldMkLst>
          <pc:docMk/>
          <pc:sldMk cId="0" sldId="262"/>
        </pc:sldMkLst>
      </pc:sldChg>
      <pc:sldChg chg="del">
        <pc:chgData name="Petr Průcha" userId="6c181d701774c066" providerId="LiveId" clId="{D0D96613-E5E6-40C8-A2C5-A1CC4E1F0431}" dt="2021-09-11T10:07:35.351" v="37" actId="47"/>
        <pc:sldMkLst>
          <pc:docMk/>
          <pc:sldMk cId="0" sldId="263"/>
        </pc:sldMkLst>
      </pc:sldChg>
      <pc:sldChg chg="del">
        <pc:chgData name="Petr Průcha" userId="6c181d701774c066" providerId="LiveId" clId="{D0D96613-E5E6-40C8-A2C5-A1CC4E1F0431}" dt="2021-09-11T10:07:36.380" v="38" actId="47"/>
        <pc:sldMkLst>
          <pc:docMk/>
          <pc:sldMk cId="0" sldId="264"/>
        </pc:sldMkLst>
      </pc:sldChg>
      <pc:sldChg chg="del">
        <pc:chgData name="Petr Průcha" userId="6c181d701774c066" providerId="LiveId" clId="{D0D96613-E5E6-40C8-A2C5-A1CC4E1F0431}" dt="2021-09-11T10:07:37.389" v="39" actId="47"/>
        <pc:sldMkLst>
          <pc:docMk/>
          <pc:sldMk cId="0" sldId="265"/>
        </pc:sldMkLst>
      </pc:sldChg>
      <pc:sldChg chg="del">
        <pc:chgData name="Petr Průcha" userId="6c181d701774c066" providerId="LiveId" clId="{D0D96613-E5E6-40C8-A2C5-A1CC4E1F0431}" dt="2021-09-11T10:07:38.459" v="40" actId="47"/>
        <pc:sldMkLst>
          <pc:docMk/>
          <pc:sldMk cId="0" sldId="266"/>
        </pc:sldMkLst>
      </pc:sldChg>
      <pc:sldChg chg="del">
        <pc:chgData name="Petr Průcha" userId="6c181d701774c066" providerId="LiveId" clId="{D0D96613-E5E6-40C8-A2C5-A1CC4E1F0431}" dt="2021-09-11T10:07:39.546" v="41" actId="47"/>
        <pc:sldMkLst>
          <pc:docMk/>
          <pc:sldMk cId="0" sldId="267"/>
        </pc:sldMkLst>
      </pc:sldChg>
      <pc:sldChg chg="del">
        <pc:chgData name="Petr Průcha" userId="6c181d701774c066" providerId="LiveId" clId="{D0D96613-E5E6-40C8-A2C5-A1CC4E1F0431}" dt="2021-09-11T10:07:44.394" v="42" actId="47"/>
        <pc:sldMkLst>
          <pc:docMk/>
          <pc:sldMk cId="0" sldId="268"/>
        </pc:sldMkLst>
      </pc:sldChg>
      <pc:sldChg chg="del">
        <pc:chgData name="Petr Průcha" userId="6c181d701774c066" providerId="LiveId" clId="{D0D96613-E5E6-40C8-A2C5-A1CC4E1F0431}" dt="2021-09-11T10:07:45.827" v="43" actId="47"/>
        <pc:sldMkLst>
          <pc:docMk/>
          <pc:sldMk cId="0" sldId="269"/>
        </pc:sldMkLst>
      </pc:sldChg>
      <pc:sldChg chg="del">
        <pc:chgData name="Petr Průcha" userId="6c181d701774c066" providerId="LiveId" clId="{D0D96613-E5E6-40C8-A2C5-A1CC4E1F0431}" dt="2021-09-11T10:07:47.073" v="44" actId="47"/>
        <pc:sldMkLst>
          <pc:docMk/>
          <pc:sldMk cId="0" sldId="270"/>
        </pc:sldMkLst>
      </pc:sldChg>
      <pc:sldChg chg="del">
        <pc:chgData name="Petr Průcha" userId="6c181d701774c066" providerId="LiveId" clId="{D0D96613-E5E6-40C8-A2C5-A1CC4E1F0431}" dt="2021-09-11T10:07:51.667" v="45" actId="47"/>
        <pc:sldMkLst>
          <pc:docMk/>
          <pc:sldMk cId="0" sldId="271"/>
        </pc:sldMkLst>
      </pc:sldChg>
      <pc:sldChg chg="addSp delSp modSp mod">
        <pc:chgData name="Petr Průcha" userId="6c181d701774c066" providerId="LiveId" clId="{D0D96613-E5E6-40C8-A2C5-A1CC4E1F0431}" dt="2021-09-11T10:22:57.720" v="494" actId="20577"/>
        <pc:sldMkLst>
          <pc:docMk/>
          <pc:sldMk cId="0" sldId="272"/>
        </pc:sldMkLst>
        <pc:spChg chg="mod">
          <ac:chgData name="Petr Průcha" userId="6c181d701774c066" providerId="LiveId" clId="{D0D96613-E5E6-40C8-A2C5-A1CC4E1F0431}" dt="2021-09-11T10:18:47.340" v="445" actId="20577"/>
          <ac:spMkLst>
            <pc:docMk/>
            <pc:sldMk cId="0" sldId="272"/>
            <ac:spMk id="3" creationId="{00000000-0000-0000-0000-000000000000}"/>
          </ac:spMkLst>
        </pc:spChg>
        <pc:spChg chg="mod">
          <ac:chgData name="Petr Průcha" userId="6c181d701774c066" providerId="LiveId" clId="{D0D96613-E5E6-40C8-A2C5-A1CC4E1F0431}" dt="2021-09-11T10:22:57.720" v="494" actId="20577"/>
          <ac:spMkLst>
            <pc:docMk/>
            <pc:sldMk cId="0" sldId="272"/>
            <ac:spMk id="4" creationId="{00000000-0000-0000-0000-000000000000}"/>
          </ac:spMkLst>
        </pc:spChg>
        <pc:spChg chg="del">
          <ac:chgData name="Petr Průcha" userId="6c181d701774c066" providerId="LiveId" clId="{D0D96613-E5E6-40C8-A2C5-A1CC4E1F0431}" dt="2021-09-11T10:21:33.289" v="472" actId="478"/>
          <ac:spMkLst>
            <pc:docMk/>
            <pc:sldMk cId="0" sldId="272"/>
            <ac:spMk id="5" creationId="{00000000-0000-0000-0000-000000000000}"/>
          </ac:spMkLst>
        </pc:spChg>
        <pc:spChg chg="add mod">
          <ac:chgData name="Petr Průcha" userId="6c181d701774c066" providerId="LiveId" clId="{D0D96613-E5E6-40C8-A2C5-A1CC4E1F0431}" dt="2021-09-11T10:21:33.687" v="473"/>
          <ac:spMkLst>
            <pc:docMk/>
            <pc:sldMk cId="0" sldId="272"/>
            <ac:spMk id="6" creationId="{B2506BB7-2C67-4C9F-8F12-CF8040E33507}"/>
          </ac:spMkLst>
        </pc:spChg>
      </pc:sldChg>
      <pc:sldChg chg="addSp modSp mod">
        <pc:chgData name="Petr Průcha" userId="6c181d701774c066" providerId="LiveId" clId="{D0D96613-E5E6-40C8-A2C5-A1CC4E1F0431}" dt="2021-09-11T10:23:50.168" v="527" actId="20577"/>
        <pc:sldMkLst>
          <pc:docMk/>
          <pc:sldMk cId="0" sldId="273"/>
        </pc:sldMkLst>
        <pc:spChg chg="mod">
          <ac:chgData name="Petr Průcha" userId="6c181d701774c066" providerId="LiveId" clId="{D0D96613-E5E6-40C8-A2C5-A1CC4E1F0431}" dt="2021-09-11T10:23:50.168" v="527" actId="20577"/>
          <ac:spMkLst>
            <pc:docMk/>
            <pc:sldMk cId="0" sldId="273"/>
            <ac:spMk id="2" creationId="{00000000-0000-0000-0000-000000000000}"/>
          </ac:spMkLst>
        </pc:spChg>
        <pc:spChg chg="mod">
          <ac:chgData name="Petr Průcha" userId="6c181d701774c066" providerId="LiveId" clId="{D0D96613-E5E6-40C8-A2C5-A1CC4E1F0431}" dt="2021-09-11T10:23:05.440" v="497" actId="20577"/>
          <ac:spMkLst>
            <pc:docMk/>
            <pc:sldMk cId="0" sldId="273"/>
            <ac:spMk id="3" creationId="{00000000-0000-0000-0000-000000000000}"/>
          </ac:spMkLst>
        </pc:spChg>
        <pc:spChg chg="add mod">
          <ac:chgData name="Petr Průcha" userId="6c181d701774c066" providerId="LiveId" clId="{D0D96613-E5E6-40C8-A2C5-A1CC4E1F0431}" dt="2021-09-11T10:21:35.814" v="474"/>
          <ac:spMkLst>
            <pc:docMk/>
            <pc:sldMk cId="0" sldId="273"/>
            <ac:spMk id="4" creationId="{F645ABBB-E840-4F3A-A57C-936DAF577460}"/>
          </ac:spMkLst>
        </pc:spChg>
      </pc:sldChg>
      <pc:sldChg chg="addSp delSp modSp mod addCm">
        <pc:chgData name="Petr Průcha" userId="6c181d701774c066" providerId="LiveId" clId="{D0D96613-E5E6-40C8-A2C5-A1CC4E1F0431}" dt="2021-09-11T10:23:09.785" v="501" actId="20577"/>
        <pc:sldMkLst>
          <pc:docMk/>
          <pc:sldMk cId="0" sldId="274"/>
        </pc:sldMkLst>
        <pc:spChg chg="del">
          <ac:chgData name="Petr Průcha" userId="6c181d701774c066" providerId="LiveId" clId="{D0D96613-E5E6-40C8-A2C5-A1CC4E1F0431}" dt="2021-09-11T10:19:02.145" v="446" actId="478"/>
          <ac:spMkLst>
            <pc:docMk/>
            <pc:sldMk cId="0" sldId="274"/>
            <ac:spMk id="3" creationId="{00000000-0000-0000-0000-000000000000}"/>
          </ac:spMkLst>
        </pc:spChg>
        <pc:spChg chg="del mod">
          <ac:chgData name="Petr Průcha" userId="6c181d701774c066" providerId="LiveId" clId="{D0D96613-E5E6-40C8-A2C5-A1CC4E1F0431}" dt="2021-09-11T10:19:16.154" v="453"/>
          <ac:spMkLst>
            <pc:docMk/>
            <pc:sldMk cId="0" sldId="274"/>
            <ac:spMk id="4" creationId="{00000000-0000-0000-0000-000000000000}"/>
          </ac:spMkLst>
        </pc:spChg>
        <pc:spChg chg="del mod">
          <ac:chgData name="Petr Průcha" userId="6c181d701774c066" providerId="LiveId" clId="{D0D96613-E5E6-40C8-A2C5-A1CC4E1F0431}" dt="2021-09-11T10:19:16.153" v="451" actId="478"/>
          <ac:spMkLst>
            <pc:docMk/>
            <pc:sldMk cId="0" sldId="274"/>
            <ac:spMk id="5" creationId="{00000000-0000-0000-0000-000000000000}"/>
          </ac:spMkLst>
        </pc:spChg>
        <pc:spChg chg="del">
          <ac:chgData name="Petr Průcha" userId="6c181d701774c066" providerId="LiveId" clId="{D0D96613-E5E6-40C8-A2C5-A1CC4E1F0431}" dt="2021-09-11T10:19:19.105" v="454" actId="478"/>
          <ac:spMkLst>
            <pc:docMk/>
            <pc:sldMk cId="0" sldId="274"/>
            <ac:spMk id="6" creationId="{00000000-0000-0000-0000-000000000000}"/>
          </ac:spMkLst>
        </pc:spChg>
        <pc:spChg chg="del">
          <ac:chgData name="Petr Průcha" userId="6c181d701774c066" providerId="LiveId" clId="{D0D96613-E5E6-40C8-A2C5-A1CC4E1F0431}" dt="2021-09-11T10:19:20.561" v="455" actId="478"/>
          <ac:spMkLst>
            <pc:docMk/>
            <pc:sldMk cId="0" sldId="274"/>
            <ac:spMk id="7" creationId="{00000000-0000-0000-0000-000000000000}"/>
          </ac:spMkLst>
        </pc:spChg>
        <pc:spChg chg="del">
          <ac:chgData name="Petr Průcha" userId="6c181d701774c066" providerId="LiveId" clId="{D0D96613-E5E6-40C8-A2C5-A1CC4E1F0431}" dt="2021-09-11T10:19:21.793" v="456" actId="478"/>
          <ac:spMkLst>
            <pc:docMk/>
            <pc:sldMk cId="0" sldId="274"/>
            <ac:spMk id="8" creationId="{00000000-0000-0000-0000-000000000000}"/>
          </ac:spMkLst>
        </pc:spChg>
        <pc:spChg chg="del">
          <ac:chgData name="Petr Průcha" userId="6c181d701774c066" providerId="LiveId" clId="{D0D96613-E5E6-40C8-A2C5-A1CC4E1F0431}" dt="2021-09-11T10:19:23.017" v="457" actId="478"/>
          <ac:spMkLst>
            <pc:docMk/>
            <pc:sldMk cId="0" sldId="274"/>
            <ac:spMk id="9" creationId="{00000000-0000-0000-0000-000000000000}"/>
          </ac:spMkLst>
        </pc:spChg>
        <pc:spChg chg="del mod">
          <ac:chgData name="Petr Průcha" userId="6c181d701774c066" providerId="LiveId" clId="{D0D96613-E5E6-40C8-A2C5-A1CC4E1F0431}" dt="2021-09-11T10:19:24.833" v="459" actId="478"/>
          <ac:spMkLst>
            <pc:docMk/>
            <pc:sldMk cId="0" sldId="274"/>
            <ac:spMk id="10" creationId="{00000000-0000-0000-0000-000000000000}"/>
          </ac:spMkLst>
        </pc:spChg>
        <pc:spChg chg="del">
          <ac:chgData name="Petr Průcha" userId="6c181d701774c066" providerId="LiveId" clId="{D0D96613-E5E6-40C8-A2C5-A1CC4E1F0431}" dt="2021-09-11T10:19:26.480" v="460" actId="478"/>
          <ac:spMkLst>
            <pc:docMk/>
            <pc:sldMk cId="0" sldId="274"/>
            <ac:spMk id="11" creationId="{00000000-0000-0000-0000-000000000000}"/>
          </ac:spMkLst>
        </pc:spChg>
        <pc:spChg chg="del">
          <ac:chgData name="Petr Průcha" userId="6c181d701774c066" providerId="LiveId" clId="{D0D96613-E5E6-40C8-A2C5-A1CC4E1F0431}" dt="2021-09-11T10:19:27.641" v="461" actId="478"/>
          <ac:spMkLst>
            <pc:docMk/>
            <pc:sldMk cId="0" sldId="274"/>
            <ac:spMk id="12" creationId="{00000000-0000-0000-0000-000000000000}"/>
          </ac:spMkLst>
        </pc:spChg>
        <pc:spChg chg="del">
          <ac:chgData name="Petr Průcha" userId="6c181d701774c066" providerId="LiveId" clId="{D0D96613-E5E6-40C8-A2C5-A1CC4E1F0431}" dt="2021-09-11T10:19:29.041" v="462" actId="478"/>
          <ac:spMkLst>
            <pc:docMk/>
            <pc:sldMk cId="0" sldId="274"/>
            <ac:spMk id="13" creationId="{00000000-0000-0000-0000-000000000000}"/>
          </ac:spMkLst>
        </pc:spChg>
        <pc:spChg chg="del">
          <ac:chgData name="Petr Průcha" userId="6c181d701774c066" providerId="LiveId" clId="{D0D96613-E5E6-40C8-A2C5-A1CC4E1F0431}" dt="2021-09-11T10:21:23.081" v="471" actId="478"/>
          <ac:spMkLst>
            <pc:docMk/>
            <pc:sldMk cId="0" sldId="274"/>
            <ac:spMk id="14" creationId="{00000000-0000-0000-0000-000000000000}"/>
          </ac:spMkLst>
        </pc:spChg>
        <pc:spChg chg="mod">
          <ac:chgData name="Petr Průcha" userId="6c181d701774c066" providerId="LiveId" clId="{D0D96613-E5E6-40C8-A2C5-A1CC4E1F0431}" dt="2021-09-11T10:23:09.785" v="501" actId="20577"/>
          <ac:spMkLst>
            <pc:docMk/>
            <pc:sldMk cId="0" sldId="274"/>
            <ac:spMk id="15" creationId="{00000000-0000-0000-0000-000000000000}"/>
          </ac:spMkLst>
        </pc:spChg>
        <pc:spChg chg="add mod">
          <ac:chgData name="Petr Průcha" userId="6c181d701774c066" providerId="LiveId" clId="{D0D96613-E5E6-40C8-A2C5-A1CC4E1F0431}" dt="2021-09-11T10:20:21.884" v="470" actId="403"/>
          <ac:spMkLst>
            <pc:docMk/>
            <pc:sldMk cId="0" sldId="274"/>
            <ac:spMk id="16" creationId="{D4047C9F-A0C0-4E4C-955A-628F9EEA1407}"/>
          </ac:spMkLst>
        </pc:spChg>
        <pc:spChg chg="add mod">
          <ac:chgData name="Petr Průcha" userId="6c181d701774c066" providerId="LiveId" clId="{D0D96613-E5E6-40C8-A2C5-A1CC4E1F0431}" dt="2021-09-11T10:21:37.710" v="475"/>
          <ac:spMkLst>
            <pc:docMk/>
            <pc:sldMk cId="0" sldId="274"/>
            <ac:spMk id="17" creationId="{59035CB6-B0BC-45DC-B394-293055316CEA}"/>
          </ac:spMkLst>
        </pc:spChg>
      </pc:sldChg>
      <pc:sldChg chg="modSp mod">
        <pc:chgData name="Petr Průcha" userId="6c181d701774c066" providerId="LiveId" clId="{D0D96613-E5E6-40C8-A2C5-A1CC4E1F0431}" dt="2021-09-11T10:22:00.663" v="477" actId="20577"/>
        <pc:sldMkLst>
          <pc:docMk/>
          <pc:sldMk cId="3570274253" sldId="277"/>
        </pc:sldMkLst>
        <pc:spChg chg="mod">
          <ac:chgData name="Petr Průcha" userId="6c181d701774c066" providerId="LiveId" clId="{D0D96613-E5E6-40C8-A2C5-A1CC4E1F0431}" dt="2021-09-11T10:22:00.663" v="477" actId="20577"/>
          <ac:spMkLst>
            <pc:docMk/>
            <pc:sldMk cId="3570274253" sldId="277"/>
            <ac:spMk id="4" creationId="{00000000-0000-0000-0000-000000000000}"/>
          </ac:spMkLst>
        </pc:spChg>
      </pc:sldChg>
      <pc:sldChg chg="modSp add mod">
        <pc:chgData name="Petr Průcha" userId="6c181d701774c066" providerId="LiveId" clId="{D0D96613-E5E6-40C8-A2C5-A1CC4E1F0431}" dt="2021-09-11T10:22:48.575" v="491" actId="20577"/>
        <pc:sldMkLst>
          <pc:docMk/>
          <pc:sldMk cId="577425495" sldId="278"/>
        </pc:sldMkLst>
        <pc:spChg chg="mod">
          <ac:chgData name="Petr Průcha" userId="6c181d701774c066" providerId="LiveId" clId="{D0D96613-E5E6-40C8-A2C5-A1CC4E1F0431}" dt="2021-09-11T10:08:19.388" v="72" actId="14100"/>
          <ac:spMkLst>
            <pc:docMk/>
            <pc:sldMk cId="577425495" sldId="278"/>
            <ac:spMk id="2" creationId="{00000000-0000-0000-0000-000000000000}"/>
          </ac:spMkLst>
        </pc:spChg>
        <pc:spChg chg="mod">
          <ac:chgData name="Petr Průcha" userId="6c181d701774c066" providerId="LiveId" clId="{D0D96613-E5E6-40C8-A2C5-A1CC4E1F0431}" dt="2021-09-11T10:12:50.111" v="368" actId="403"/>
          <ac:spMkLst>
            <pc:docMk/>
            <pc:sldMk cId="577425495" sldId="278"/>
            <ac:spMk id="3" creationId="{00000000-0000-0000-0000-000000000000}"/>
          </ac:spMkLst>
        </pc:spChg>
        <pc:spChg chg="mod">
          <ac:chgData name="Petr Průcha" userId="6c181d701774c066" providerId="LiveId" clId="{D0D96613-E5E6-40C8-A2C5-A1CC4E1F0431}" dt="2021-09-11T10:22:48.575" v="491" actId="20577"/>
          <ac:spMkLst>
            <pc:docMk/>
            <pc:sldMk cId="577425495" sldId="278"/>
            <ac:spMk id="4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1T12:19:33.587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E8ACA-BC6F-420A-94EA-90AD60F0965B}" type="datetimeFigureOut">
              <a:rPr lang="cs-CZ" smtClean="0"/>
              <a:t>14.09.2021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38C3F-0C00-4EB0-A95D-2E6FAD37AB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7925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Arial"/>
                <a:cs typeface="Arial"/>
              </a:rPr>
              <a:t>7. 9. </a:t>
            </a:r>
            <a:r>
              <a:rPr b="1" spc="-5" dirty="0">
                <a:latin typeface="Arial"/>
                <a:cs typeface="Arial"/>
              </a:rPr>
              <a:t>2020 </a:t>
            </a:r>
            <a:r>
              <a:rPr spc="-260" dirty="0"/>
              <a:t>| </a:t>
            </a:r>
            <a:r>
              <a:rPr spc="-35" dirty="0"/>
              <a:t>Ing. </a:t>
            </a:r>
            <a:r>
              <a:rPr spc="-20" dirty="0"/>
              <a:t>Michal</a:t>
            </a:r>
            <a:r>
              <a:rPr spc="-110" dirty="0"/>
              <a:t> </a:t>
            </a:r>
            <a:r>
              <a:rPr spc="-20" dirty="0"/>
              <a:t>Dostál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FreeSans"/>
                <a:cs typeface="FreeSans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Arial"/>
                <a:cs typeface="Arial"/>
              </a:rPr>
              <a:t>7. 9. </a:t>
            </a:r>
            <a:r>
              <a:rPr b="1" spc="-5" dirty="0">
                <a:latin typeface="Arial"/>
                <a:cs typeface="Arial"/>
              </a:rPr>
              <a:t>2020 </a:t>
            </a:r>
            <a:r>
              <a:rPr spc="-260" dirty="0"/>
              <a:t>| </a:t>
            </a:r>
            <a:r>
              <a:rPr spc="-35" dirty="0"/>
              <a:t>Ing. </a:t>
            </a:r>
            <a:r>
              <a:rPr spc="-20" dirty="0"/>
              <a:t>Michal</a:t>
            </a:r>
            <a:r>
              <a:rPr spc="-110" dirty="0"/>
              <a:t> </a:t>
            </a:r>
            <a:r>
              <a:rPr spc="-20" dirty="0"/>
              <a:t>Dostál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FreeSans"/>
                <a:cs typeface="FreeSans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Arial"/>
                <a:cs typeface="Arial"/>
              </a:rPr>
              <a:t>7. 9. </a:t>
            </a:r>
            <a:r>
              <a:rPr b="1" spc="-5" dirty="0">
                <a:latin typeface="Arial"/>
                <a:cs typeface="Arial"/>
              </a:rPr>
              <a:t>2020 </a:t>
            </a:r>
            <a:r>
              <a:rPr spc="-260" dirty="0"/>
              <a:t>| </a:t>
            </a:r>
            <a:r>
              <a:rPr spc="-35" dirty="0"/>
              <a:t>Ing. </a:t>
            </a:r>
            <a:r>
              <a:rPr spc="-20" dirty="0"/>
              <a:t>Michal</a:t>
            </a:r>
            <a:r>
              <a:rPr spc="-110" dirty="0"/>
              <a:t> </a:t>
            </a:r>
            <a:r>
              <a:rPr spc="-20" dirty="0"/>
              <a:t>Dostál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FreeSans"/>
                <a:cs typeface="FreeSans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9"/>
                </a:lnTo>
                <a:lnTo>
                  <a:pt x="9144000" y="6857999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269223" y="6300215"/>
            <a:ext cx="874776" cy="469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293887" y="6324599"/>
            <a:ext cx="850265" cy="365125"/>
          </a:xfrm>
          <a:custGeom>
            <a:avLst/>
            <a:gdLst/>
            <a:ahLst/>
            <a:cxnLst/>
            <a:rect l="l" t="t" r="r" b="b"/>
            <a:pathLst>
              <a:path w="850265" h="365125">
                <a:moveTo>
                  <a:pt x="0" y="0"/>
                </a:moveTo>
                <a:lnTo>
                  <a:pt x="850112" y="0"/>
                </a:lnTo>
                <a:lnTo>
                  <a:pt x="850112" y="365126"/>
                </a:lnTo>
                <a:lnTo>
                  <a:pt x="0" y="365126"/>
                </a:lnTo>
                <a:lnTo>
                  <a:pt x="0" y="0"/>
                </a:lnTo>
                <a:close/>
              </a:path>
            </a:pathLst>
          </a:custGeom>
          <a:solidFill>
            <a:srgbClr val="85B1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0735" y="160953"/>
            <a:ext cx="3546424" cy="484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Arial"/>
                <a:cs typeface="Arial"/>
              </a:rPr>
              <a:t>7. 9. </a:t>
            </a:r>
            <a:r>
              <a:rPr b="1" spc="-5" dirty="0">
                <a:latin typeface="Arial"/>
                <a:cs typeface="Arial"/>
              </a:rPr>
              <a:t>2020 </a:t>
            </a:r>
            <a:r>
              <a:rPr spc="-260" dirty="0"/>
              <a:t>| </a:t>
            </a:r>
            <a:r>
              <a:rPr spc="-35" dirty="0"/>
              <a:t>Ing. </a:t>
            </a:r>
            <a:r>
              <a:rPr spc="-20" dirty="0"/>
              <a:t>Michal</a:t>
            </a:r>
            <a:r>
              <a:rPr spc="-110" dirty="0"/>
              <a:t> </a:t>
            </a:r>
            <a:r>
              <a:rPr spc="-20" dirty="0"/>
              <a:t>Dostál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FreeSans"/>
                <a:cs typeface="FreeSans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Arial"/>
                <a:cs typeface="Arial"/>
              </a:rPr>
              <a:t>7. 9. </a:t>
            </a:r>
            <a:r>
              <a:rPr b="1" spc="-5" dirty="0">
                <a:latin typeface="Arial"/>
                <a:cs typeface="Arial"/>
              </a:rPr>
              <a:t>2020 </a:t>
            </a:r>
            <a:r>
              <a:rPr spc="-260" dirty="0"/>
              <a:t>| </a:t>
            </a:r>
            <a:r>
              <a:rPr spc="-35" dirty="0"/>
              <a:t>Ing. </a:t>
            </a:r>
            <a:r>
              <a:rPr spc="-20" dirty="0"/>
              <a:t>Michal</a:t>
            </a:r>
            <a:r>
              <a:rPr spc="-110" dirty="0"/>
              <a:t> </a:t>
            </a:r>
            <a:r>
              <a:rPr spc="-20" dirty="0"/>
              <a:t>Dostál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FreeSans"/>
                <a:cs typeface="FreeSans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9"/>
                </a:lnTo>
                <a:lnTo>
                  <a:pt x="9144000" y="6857999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269223" y="6300215"/>
            <a:ext cx="874776" cy="469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293887" y="6324599"/>
            <a:ext cx="850265" cy="365125"/>
          </a:xfrm>
          <a:custGeom>
            <a:avLst/>
            <a:gdLst/>
            <a:ahLst/>
            <a:cxnLst/>
            <a:rect l="l" t="t" r="r" b="b"/>
            <a:pathLst>
              <a:path w="850265" h="365125">
                <a:moveTo>
                  <a:pt x="0" y="0"/>
                </a:moveTo>
                <a:lnTo>
                  <a:pt x="850112" y="0"/>
                </a:lnTo>
                <a:lnTo>
                  <a:pt x="850112" y="365126"/>
                </a:lnTo>
                <a:lnTo>
                  <a:pt x="0" y="365126"/>
                </a:lnTo>
                <a:lnTo>
                  <a:pt x="0" y="0"/>
                </a:lnTo>
                <a:close/>
              </a:path>
            </a:pathLst>
          </a:custGeom>
          <a:solidFill>
            <a:srgbClr val="85B1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0735" y="160953"/>
            <a:ext cx="3546424" cy="484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1194816"/>
            <a:ext cx="8110728" cy="7924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1220711"/>
            <a:ext cx="8033384" cy="687070"/>
          </a:xfrm>
          <a:custGeom>
            <a:avLst/>
            <a:gdLst/>
            <a:ahLst/>
            <a:cxnLst/>
            <a:rect l="l" t="t" r="r" b="b"/>
            <a:pathLst>
              <a:path w="8033384" h="687069">
                <a:moveTo>
                  <a:pt x="0" y="686790"/>
                </a:moveTo>
                <a:lnTo>
                  <a:pt x="0" y="0"/>
                </a:lnTo>
                <a:lnTo>
                  <a:pt x="8032965" y="0"/>
                </a:lnTo>
                <a:lnTo>
                  <a:pt x="8032965" y="686790"/>
                </a:lnTo>
                <a:lnTo>
                  <a:pt x="0" y="686790"/>
                </a:lnTo>
                <a:close/>
              </a:path>
            </a:pathLst>
          </a:custGeom>
          <a:solidFill>
            <a:srgbClr val="85B1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9475" y="1247647"/>
            <a:ext cx="8665049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9475" y="2148903"/>
            <a:ext cx="8665049" cy="183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9475" y="6445745"/>
            <a:ext cx="148463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Arial"/>
                <a:cs typeface="Arial"/>
              </a:rPr>
              <a:t>7. 9. </a:t>
            </a:r>
            <a:r>
              <a:rPr b="1" spc="-5" dirty="0">
                <a:latin typeface="Arial"/>
                <a:cs typeface="Arial"/>
              </a:rPr>
              <a:t>2020 </a:t>
            </a:r>
            <a:r>
              <a:rPr spc="-260" dirty="0"/>
              <a:t>| </a:t>
            </a:r>
            <a:r>
              <a:rPr spc="-35" dirty="0"/>
              <a:t>Ing. </a:t>
            </a:r>
            <a:r>
              <a:rPr spc="-20" dirty="0"/>
              <a:t>Michal</a:t>
            </a:r>
            <a:r>
              <a:rPr spc="-110" dirty="0"/>
              <a:t> </a:t>
            </a:r>
            <a:r>
              <a:rPr spc="-20" dirty="0"/>
              <a:t>Dostál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07259" y="6383680"/>
            <a:ext cx="245109" cy="214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FreeSans"/>
                <a:cs typeface="FreeSans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9"/>
                </a:lnTo>
                <a:lnTo>
                  <a:pt x="9144000" y="6857999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735" y="160953"/>
            <a:ext cx="3546424" cy="484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2331720"/>
            <a:ext cx="8266430" cy="2618740"/>
            <a:chOff x="0" y="2331720"/>
            <a:chExt cx="8266430" cy="2618740"/>
          </a:xfrm>
        </p:grpSpPr>
        <p:sp>
          <p:nvSpPr>
            <p:cNvPr id="5" name="object 5"/>
            <p:cNvSpPr/>
            <p:nvPr/>
          </p:nvSpPr>
          <p:spPr>
            <a:xfrm>
              <a:off x="0" y="2331720"/>
              <a:ext cx="8266176" cy="26182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56345"/>
              <a:ext cx="8187690" cy="2513330"/>
            </a:xfrm>
            <a:custGeom>
              <a:avLst/>
              <a:gdLst/>
              <a:ahLst/>
              <a:cxnLst/>
              <a:rect l="l" t="t" r="r" b="b"/>
              <a:pathLst>
                <a:path w="8187690" h="2513329">
                  <a:moveTo>
                    <a:pt x="0" y="2513330"/>
                  </a:moveTo>
                  <a:lnTo>
                    <a:pt x="0" y="0"/>
                  </a:lnTo>
                  <a:lnTo>
                    <a:pt x="8187270" y="0"/>
                  </a:lnTo>
                  <a:lnTo>
                    <a:pt x="8187270" y="2513330"/>
                  </a:lnTo>
                  <a:lnTo>
                    <a:pt x="0" y="2513330"/>
                  </a:lnTo>
                  <a:close/>
                </a:path>
              </a:pathLst>
            </a:custGeom>
            <a:solidFill>
              <a:srgbClr val="85B1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9182" y="2590800"/>
            <a:ext cx="433141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445" dirty="0">
                <a:latin typeface="Century Gothic" panose="020B0502020202020204" pitchFamily="34" charset="0"/>
              </a:rPr>
              <a:t>KOLOKVIUM</a:t>
            </a:r>
            <a:r>
              <a:rPr sz="4000" b="1" spc="-880" dirty="0">
                <a:latin typeface="Century Gothic" panose="020B0502020202020204" pitchFamily="34" charset="0"/>
              </a:rPr>
              <a:t> </a:t>
            </a:r>
            <a:endParaRPr sz="4000" dirty="0">
              <a:latin typeface="Century Gothic" panose="020B0502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9182" y="3460495"/>
            <a:ext cx="3977004" cy="11746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cs-CZ" sz="1500" spc="-60" dirty="0">
                <a:solidFill>
                  <a:srgbClr val="FFFFFF"/>
                </a:solidFill>
                <a:latin typeface="Century Gothic" panose="020B0502020202020204" pitchFamily="34" charset="0"/>
                <a:cs typeface="Trebuchet MS"/>
              </a:rPr>
              <a:t>Pokročilá procesní analýza – Identifikace klíčových aspektů robotické procesní automatizace</a:t>
            </a:r>
            <a:endParaRPr sz="1500" dirty="0">
              <a:latin typeface="Century Gothic" panose="020B0502020202020204" pitchFamily="34" charset="0"/>
              <a:cs typeface="Trebuchet MS"/>
            </a:endParaRPr>
          </a:p>
          <a:p>
            <a:pPr>
              <a:lnSpc>
                <a:spcPct val="100000"/>
              </a:lnSpc>
            </a:pPr>
            <a:endParaRPr sz="1550" dirty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</a:pPr>
            <a:r>
              <a:rPr sz="1500" spc="-55" dirty="0">
                <a:solidFill>
                  <a:srgbClr val="FFFFFF"/>
                </a:solidFill>
                <a:latin typeface="Century Gothic" panose="020B0502020202020204" pitchFamily="34" charset="0"/>
                <a:cs typeface="Arial"/>
              </a:rPr>
              <a:t>I</a:t>
            </a:r>
            <a:r>
              <a:rPr lang="cs-CZ" sz="1500" spc="-55" dirty="0" err="1">
                <a:solidFill>
                  <a:srgbClr val="FFFFFF"/>
                </a:solidFill>
                <a:latin typeface="Century Gothic" panose="020B0502020202020204" pitchFamily="34" charset="0"/>
                <a:cs typeface="Arial"/>
              </a:rPr>
              <a:t>ng</a:t>
            </a:r>
            <a:r>
              <a:rPr sz="1500" spc="-55" dirty="0">
                <a:solidFill>
                  <a:srgbClr val="FFFFFF"/>
                </a:solidFill>
                <a:latin typeface="Century Gothic" panose="020B0502020202020204" pitchFamily="34" charset="0"/>
                <a:cs typeface="Arial"/>
              </a:rPr>
              <a:t>. </a:t>
            </a:r>
            <a:r>
              <a:rPr lang="en-GB" sz="1500" spc="-80" dirty="0">
                <a:solidFill>
                  <a:srgbClr val="FFFFFF"/>
                </a:solidFill>
                <a:latin typeface="Century Gothic" panose="020B0502020202020204" pitchFamily="34" charset="0"/>
                <a:cs typeface="Arial"/>
              </a:rPr>
              <a:t>Petr </a:t>
            </a:r>
            <a:r>
              <a:rPr lang="en-GB" sz="1500" spc="-80" dirty="0" err="1">
                <a:solidFill>
                  <a:srgbClr val="FFFFFF"/>
                </a:solidFill>
                <a:latin typeface="Century Gothic" panose="020B0502020202020204" pitchFamily="34" charset="0"/>
                <a:cs typeface="Arial"/>
              </a:rPr>
              <a:t>Pr</a:t>
            </a:r>
            <a:r>
              <a:rPr lang="cs-CZ" sz="1500" spc="-80" dirty="0" err="1">
                <a:solidFill>
                  <a:srgbClr val="FFFFFF"/>
                </a:solidFill>
                <a:latin typeface="Century Gothic" panose="020B0502020202020204" pitchFamily="34" charset="0"/>
                <a:cs typeface="Arial"/>
              </a:rPr>
              <a:t>ůcha</a:t>
            </a:r>
            <a:r>
              <a:rPr sz="1500" spc="-114" dirty="0">
                <a:solidFill>
                  <a:srgbClr val="FFFFFF"/>
                </a:solidFill>
                <a:latin typeface="Century Gothic" panose="020B0502020202020204" pitchFamily="34" charset="0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entury Gothic" panose="020B0502020202020204" pitchFamily="34" charset="0"/>
                <a:cs typeface="Arial"/>
              </a:rPr>
              <a:t>|</a:t>
            </a:r>
            <a:r>
              <a:rPr sz="1500" b="1" spc="55" dirty="0">
                <a:solidFill>
                  <a:srgbClr val="FFFFFF"/>
                </a:solidFill>
                <a:latin typeface="Century Gothic" panose="020B0502020202020204" pitchFamily="34" charset="0"/>
                <a:cs typeface="Arial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Century Gothic" panose="020B0502020202020204" pitchFamily="34" charset="0"/>
                <a:cs typeface="Trebuchet MS"/>
              </a:rPr>
              <a:t>KIN</a:t>
            </a:r>
            <a:endParaRPr sz="1500" dirty="0">
              <a:latin typeface="Century Gothic" panose="020B0502020202020204" pitchFamily="34" charset="0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9182" y="5234940"/>
            <a:ext cx="637540" cy="6445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Os.</a:t>
            </a:r>
            <a:r>
              <a:rPr sz="1400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i="1" spc="-85" dirty="0">
                <a:solidFill>
                  <a:srgbClr val="FFFFFF"/>
                </a:solidFill>
                <a:latin typeface="Trebuchet MS"/>
                <a:cs typeface="Trebuchet MS"/>
              </a:rPr>
              <a:t>č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íslo: 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DSP:</a:t>
            </a: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ts val="1540"/>
              </a:lnSpc>
            </a:pP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Obor: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9942" y="5234940"/>
            <a:ext cx="2761057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45"/>
              </a:lnSpc>
              <a:spcBef>
                <a:spcPts val="100"/>
              </a:spcBef>
            </a:pPr>
            <a:r>
              <a:rPr lang="cs-CZ" sz="1400" spc="-55" dirty="0">
                <a:solidFill>
                  <a:srgbClr val="FFFFFF"/>
                </a:solidFill>
                <a:latin typeface="Trebuchet MS"/>
                <a:cs typeface="Trebuchet MS"/>
              </a:rPr>
              <a:t>E20000459</a:t>
            </a:r>
            <a:endParaRPr lang="cs-CZ" sz="1400" dirty="0">
              <a:latin typeface="Trebuchet MS"/>
              <a:cs typeface="Trebuchet MS"/>
            </a:endParaRPr>
          </a:p>
          <a:p>
            <a:pPr marL="12700" marR="5080">
              <a:lnSpc>
                <a:spcPts val="1580"/>
              </a:lnSpc>
              <a:spcBef>
                <a:spcPts val="100"/>
              </a:spcBef>
            </a:pPr>
            <a:r>
              <a:rPr lang="cs-CZ" sz="1400" spc="-55" dirty="0">
                <a:solidFill>
                  <a:srgbClr val="FFFFFF"/>
                </a:solidFill>
                <a:latin typeface="Trebuchet MS"/>
                <a:cs typeface="Trebuchet MS"/>
              </a:rPr>
              <a:t>Systémové </a:t>
            </a:r>
            <a:r>
              <a:rPr lang="cs-CZ" sz="1400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cs-CZ" sz="1400" spc="-7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lang="cs-CZ" sz="1400" i="1" spc="-70" dirty="0">
                <a:solidFill>
                  <a:srgbClr val="FFFFFF"/>
                </a:solidFill>
                <a:latin typeface="Trebuchet MS"/>
                <a:cs typeface="Trebuchet MS"/>
              </a:rPr>
              <a:t>ž</a:t>
            </a:r>
            <a:r>
              <a:rPr lang="cs-CZ" sz="1400" spc="-70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lang="cs-CZ" sz="1400" i="1" spc="-70" dirty="0">
                <a:solidFill>
                  <a:srgbClr val="FFFFFF"/>
                </a:solidFill>
                <a:latin typeface="Trebuchet MS"/>
                <a:cs typeface="Trebuchet MS"/>
              </a:rPr>
              <a:t>ý</a:t>
            </a:r>
            <a:r>
              <a:rPr lang="cs-CZ" sz="1400" spc="-70" dirty="0">
                <a:solidFill>
                  <a:srgbClr val="FFFFFF"/>
                </a:solidFill>
                <a:latin typeface="Trebuchet MS"/>
                <a:cs typeface="Trebuchet MS"/>
              </a:rPr>
              <a:t>rství </a:t>
            </a:r>
            <a:r>
              <a:rPr lang="cs-CZ" sz="1400" spc="-65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lang="cs-CZ" sz="1400" spc="-75" dirty="0">
                <a:solidFill>
                  <a:srgbClr val="FFFFFF"/>
                </a:solidFill>
                <a:latin typeface="Trebuchet MS"/>
                <a:cs typeface="Trebuchet MS"/>
              </a:rPr>
              <a:t>informatika  </a:t>
            </a:r>
            <a:r>
              <a:rPr lang="cs-CZ" sz="1400" spc="-55" dirty="0">
                <a:solidFill>
                  <a:srgbClr val="FFFFFF"/>
                </a:solidFill>
                <a:latin typeface="Trebuchet MS"/>
                <a:cs typeface="Trebuchet MS"/>
              </a:rPr>
              <a:t>Mana</a:t>
            </a:r>
            <a:r>
              <a:rPr lang="cs-CZ" sz="1400" i="1" spc="-55" dirty="0">
                <a:solidFill>
                  <a:srgbClr val="FFFFFF"/>
                </a:solidFill>
                <a:latin typeface="Trebuchet MS"/>
                <a:cs typeface="Trebuchet MS"/>
              </a:rPr>
              <a:t>ž</a:t>
            </a:r>
            <a:r>
              <a:rPr lang="cs-CZ" sz="1400" spc="-55" dirty="0">
                <a:solidFill>
                  <a:srgbClr val="FFFFFF"/>
                </a:solidFill>
                <a:latin typeface="Trebuchet MS"/>
                <a:cs typeface="Trebuchet MS"/>
              </a:rPr>
              <a:t>erská</a:t>
            </a:r>
            <a:r>
              <a:rPr lang="cs-CZ" sz="14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cs-CZ" sz="1400" spc="-75" dirty="0">
                <a:solidFill>
                  <a:srgbClr val="FFFFFF"/>
                </a:solidFill>
                <a:latin typeface="Trebuchet MS"/>
                <a:cs typeface="Trebuchet MS"/>
              </a:rPr>
              <a:t>informatika</a:t>
            </a:r>
            <a:endParaRPr lang="cs-CZ" sz="14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9182" y="6060948"/>
            <a:ext cx="5829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95" dirty="0">
                <a:solidFill>
                  <a:srgbClr val="FFFFFF"/>
                </a:solidFill>
                <a:latin typeface="Trebuchet MS"/>
                <a:cs typeface="Trebuchet MS"/>
              </a:rPr>
              <a:t>Š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kolitel: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9943" y="6060948"/>
            <a:ext cx="18548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doc.</a:t>
            </a:r>
            <a:r>
              <a:rPr sz="1400"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-30" dirty="0">
                <a:solidFill>
                  <a:srgbClr val="FFFFFF"/>
                </a:solidFill>
                <a:latin typeface="Trebuchet MS"/>
                <a:cs typeface="Trebuchet MS"/>
              </a:rPr>
              <a:t>Ing.</a:t>
            </a:r>
            <a:r>
              <a:rPr sz="1400" b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-80" dirty="0">
                <a:solidFill>
                  <a:srgbClr val="FFFFFF"/>
                </a:solidFill>
                <a:latin typeface="Trebuchet MS"/>
                <a:cs typeface="Trebuchet MS"/>
              </a:rPr>
              <a:t>Jan</a:t>
            </a:r>
            <a:r>
              <a:rPr sz="1400" b="1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-60" dirty="0">
                <a:solidFill>
                  <a:srgbClr val="FFFFFF"/>
                </a:solidFill>
                <a:latin typeface="Trebuchet MS"/>
                <a:cs typeface="Trebuchet MS"/>
              </a:rPr>
              <a:t>Skrbek,</a:t>
            </a:r>
            <a:r>
              <a:rPr sz="1400" b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-70" dirty="0">
                <a:solidFill>
                  <a:srgbClr val="FFFFFF"/>
                </a:solidFill>
                <a:latin typeface="Trebuchet MS"/>
                <a:cs typeface="Trebuchet MS"/>
              </a:rPr>
              <a:t>Dr.</a:t>
            </a:r>
            <a:endParaRPr sz="1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431" y="2930144"/>
            <a:ext cx="34836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s-CZ" sz="3600" spc="-110" dirty="0">
                <a:latin typeface="+mn-lt"/>
              </a:rPr>
              <a:t>Děkuji za pozornost</a:t>
            </a:r>
            <a:endParaRPr sz="3600" spc="-5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45702" y="6392824"/>
            <a:ext cx="244475" cy="19556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lang="cs-CZ" sz="1200" b="1" spc="-5" dirty="0">
                <a:solidFill>
                  <a:srgbClr val="FFFFFF"/>
                </a:solidFill>
                <a:latin typeface="FreeSans"/>
                <a:cs typeface="FreeSans"/>
              </a:rPr>
              <a:t>9</a:t>
            </a:r>
            <a:endParaRPr sz="1200" dirty="0">
              <a:latin typeface="FreeSans"/>
              <a:cs typeface="FreeSans"/>
            </a:endParaRPr>
          </a:p>
        </p:txBody>
      </p:sp>
      <p:sp>
        <p:nvSpPr>
          <p:cNvPr id="4" name="object 13">
            <a:extLst>
              <a:ext uri="{FF2B5EF4-FFF2-40B4-BE49-F238E27FC236}">
                <a16:creationId xmlns:a16="http://schemas.microsoft.com/office/drawing/2014/main" id="{F645ABBB-E840-4F3A-A57C-936DAF57746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39475" y="6445745"/>
            <a:ext cx="1484630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cs-CZ" b="1" spc="-10" dirty="0">
                <a:latin typeface="Arial"/>
                <a:cs typeface="Arial"/>
              </a:rPr>
              <a:t>14</a:t>
            </a:r>
            <a:r>
              <a:rPr b="1" spc="-10" dirty="0">
                <a:latin typeface="Arial"/>
                <a:cs typeface="Arial"/>
              </a:rPr>
              <a:t>. 9. </a:t>
            </a:r>
            <a:r>
              <a:rPr b="1" spc="-5" dirty="0">
                <a:latin typeface="Arial"/>
                <a:cs typeface="Arial"/>
              </a:rPr>
              <a:t>2020 </a:t>
            </a:r>
            <a:r>
              <a:rPr lang="en-US" b="1" spc="-5" dirty="0">
                <a:latin typeface="Arial"/>
                <a:cs typeface="Arial"/>
              </a:rPr>
              <a:t>|</a:t>
            </a:r>
            <a:r>
              <a:rPr lang="cs-CZ" spc="-35" dirty="0"/>
              <a:t> I</a:t>
            </a:r>
            <a:r>
              <a:rPr spc="-35" dirty="0"/>
              <a:t>ng. </a:t>
            </a:r>
            <a:r>
              <a:rPr lang="cs-CZ" spc="-20" dirty="0"/>
              <a:t>Petr Průcha</a:t>
            </a:r>
            <a:endParaRPr spc="-2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475" y="1247647"/>
            <a:ext cx="35572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Odkazy </a:t>
            </a:r>
            <a:r>
              <a:rPr spc="-55" dirty="0"/>
              <a:t>na</a:t>
            </a:r>
            <a:r>
              <a:rPr spc="-585" dirty="0"/>
              <a:t> </a:t>
            </a:r>
            <a:r>
              <a:rPr spc="-155" dirty="0"/>
              <a:t>literaturu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832659" y="6382003"/>
            <a:ext cx="1936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s-CZ" sz="1200" b="1" spc="-10" dirty="0">
                <a:solidFill>
                  <a:srgbClr val="FFFFFF"/>
                </a:solidFill>
                <a:latin typeface="FreeSans"/>
                <a:cs typeface="FreeSans"/>
              </a:rPr>
              <a:t>10</a:t>
            </a:r>
            <a:endParaRPr sz="1200" dirty="0">
              <a:latin typeface="FreeSans"/>
              <a:cs typeface="FreeSan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D4047C9F-A0C0-4E4C-955A-628F9EEA1407}"/>
              </a:ext>
            </a:extLst>
          </p:cNvPr>
          <p:cNvSpPr txBox="1"/>
          <p:nvPr/>
        </p:nvSpPr>
        <p:spPr>
          <a:xfrm>
            <a:off x="457200" y="2362200"/>
            <a:ext cx="8077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ANON., 2017. IEEE </a:t>
            </a:r>
            <a:r>
              <a:rPr lang="cs-CZ" sz="28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Guide</a:t>
            </a:r>
            <a:r>
              <a:rPr lang="cs-CZ" sz="2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cs-CZ" sz="28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for</a:t>
            </a:r>
            <a:r>
              <a:rPr lang="cs-CZ" sz="2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cs-CZ" sz="28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Terms</a:t>
            </a:r>
            <a:r>
              <a:rPr lang="cs-CZ" sz="2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and </a:t>
            </a:r>
            <a:r>
              <a:rPr lang="cs-CZ" sz="28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Concepts</a:t>
            </a:r>
            <a:r>
              <a:rPr lang="cs-CZ" sz="2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in </a:t>
            </a:r>
            <a:r>
              <a:rPr lang="cs-CZ" sz="28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Intelligent</a:t>
            </a:r>
            <a:r>
              <a:rPr lang="cs-CZ" sz="2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cs-CZ" sz="28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Process</a:t>
            </a:r>
            <a:r>
              <a:rPr lang="cs-CZ" sz="2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cs-CZ" sz="28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Automation</a:t>
            </a:r>
            <a:r>
              <a:rPr lang="cs-CZ" sz="2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[online]. </a:t>
            </a:r>
            <a:r>
              <a:rPr lang="cs-CZ" sz="28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B.m</a:t>
            </a:r>
            <a:r>
              <a:rPr lang="cs-CZ" sz="2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.: IEEE. Dostupné z: doi:10.1109/ieeestd.2017.8070671</a:t>
            </a:r>
          </a:p>
          <a:p>
            <a:endParaRPr lang="cs-CZ" dirty="0"/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59035CB6-B0BC-45DC-B394-293055316CE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39475" y="6445745"/>
            <a:ext cx="1484630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cs-CZ" b="1" spc="-10" dirty="0">
                <a:latin typeface="Arial"/>
                <a:cs typeface="Arial"/>
              </a:rPr>
              <a:t>14</a:t>
            </a:r>
            <a:r>
              <a:rPr b="1" spc="-10" dirty="0">
                <a:latin typeface="Arial"/>
                <a:cs typeface="Arial"/>
              </a:rPr>
              <a:t>. 9. </a:t>
            </a:r>
            <a:r>
              <a:rPr b="1" spc="-5" dirty="0">
                <a:latin typeface="Arial"/>
                <a:cs typeface="Arial"/>
              </a:rPr>
              <a:t>2020 </a:t>
            </a:r>
            <a:r>
              <a:rPr lang="en-US" b="1" spc="-5" dirty="0">
                <a:latin typeface="Arial"/>
                <a:cs typeface="Arial"/>
              </a:rPr>
              <a:t>|</a:t>
            </a:r>
            <a:r>
              <a:rPr lang="cs-CZ" spc="-35" dirty="0"/>
              <a:t> I</a:t>
            </a:r>
            <a:r>
              <a:rPr spc="-35" dirty="0"/>
              <a:t>ng. </a:t>
            </a:r>
            <a:r>
              <a:rPr lang="cs-CZ" spc="-20" dirty="0"/>
              <a:t>Petr Průcha</a:t>
            </a:r>
            <a:endParaRPr spc="-2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474" y="1247647"/>
            <a:ext cx="158932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s-CZ" spc="-145" dirty="0"/>
              <a:t>Agenda</a:t>
            </a:r>
            <a:endParaRPr spc="-13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807259" y="6383680"/>
            <a:ext cx="245109" cy="19556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lang="cs-CZ" spc="-5" dirty="0"/>
              <a:t>1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39475" y="2101087"/>
            <a:ext cx="7324090" cy="2979021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57175" indent="-244475">
              <a:lnSpc>
                <a:spcPct val="100000"/>
              </a:lnSpc>
              <a:spcBef>
                <a:spcPts val="650"/>
              </a:spcBef>
              <a:buClr>
                <a:srgbClr val="85B130"/>
              </a:buClr>
              <a:buFont typeface="Wingdings"/>
              <a:buChar char=""/>
              <a:tabLst>
                <a:tab pos="257175" algn="l"/>
              </a:tabLst>
            </a:pPr>
            <a:r>
              <a:rPr lang="cs-CZ" sz="2700" spc="-80" dirty="0">
                <a:solidFill>
                  <a:srgbClr val="FFFFFF"/>
                </a:solidFill>
                <a:latin typeface="Trebuchet MS"/>
                <a:cs typeface="Trebuchet MS"/>
              </a:rPr>
              <a:t>Definice pojmů – RPA</a:t>
            </a:r>
          </a:p>
          <a:p>
            <a:pPr marL="257175" indent="-244475">
              <a:lnSpc>
                <a:spcPct val="100000"/>
              </a:lnSpc>
              <a:spcBef>
                <a:spcPts val="650"/>
              </a:spcBef>
              <a:buClr>
                <a:srgbClr val="85B130"/>
              </a:buClr>
              <a:buFont typeface="Wingdings"/>
              <a:buChar char=""/>
              <a:tabLst>
                <a:tab pos="257175" algn="l"/>
              </a:tabLst>
            </a:pPr>
            <a:r>
              <a:rPr lang="cs-CZ" sz="2700" spc="-80" dirty="0">
                <a:solidFill>
                  <a:srgbClr val="FFFFFF"/>
                </a:solidFill>
                <a:latin typeface="Trebuchet MS"/>
                <a:cs typeface="Trebuchet MS"/>
              </a:rPr>
              <a:t>Cíl disertační práce</a:t>
            </a:r>
          </a:p>
          <a:p>
            <a:pPr marL="257175" indent="-244475">
              <a:lnSpc>
                <a:spcPct val="100000"/>
              </a:lnSpc>
              <a:spcBef>
                <a:spcPts val="650"/>
              </a:spcBef>
              <a:buClr>
                <a:srgbClr val="85B130"/>
              </a:buClr>
              <a:buFont typeface="Wingdings"/>
              <a:buChar char=""/>
              <a:tabLst>
                <a:tab pos="257175" algn="l"/>
              </a:tabLst>
            </a:pPr>
            <a:r>
              <a:rPr lang="cs-CZ" sz="2700" spc="-80" dirty="0">
                <a:solidFill>
                  <a:srgbClr val="FFFFFF"/>
                </a:solidFill>
                <a:latin typeface="Trebuchet MS"/>
                <a:cs typeface="Trebuchet MS"/>
              </a:rPr>
              <a:t>Výzkumné otázky</a:t>
            </a:r>
          </a:p>
          <a:p>
            <a:pPr marL="257175" indent="-244475">
              <a:lnSpc>
                <a:spcPct val="100000"/>
              </a:lnSpc>
              <a:spcBef>
                <a:spcPts val="650"/>
              </a:spcBef>
              <a:buClr>
                <a:srgbClr val="85B130"/>
              </a:buClr>
              <a:buFont typeface="Wingdings"/>
              <a:buChar char=""/>
              <a:tabLst>
                <a:tab pos="257175" algn="l"/>
              </a:tabLst>
            </a:pPr>
            <a:r>
              <a:rPr lang="cs-CZ" sz="2700" spc="-80" dirty="0">
                <a:solidFill>
                  <a:srgbClr val="FFFFFF"/>
                </a:solidFill>
                <a:latin typeface="Trebuchet MS"/>
                <a:cs typeface="Trebuchet MS"/>
              </a:rPr>
              <a:t>Metodika disertační práce</a:t>
            </a:r>
          </a:p>
          <a:p>
            <a:pPr marL="257175" indent="-244475">
              <a:lnSpc>
                <a:spcPct val="100000"/>
              </a:lnSpc>
              <a:spcBef>
                <a:spcPts val="650"/>
              </a:spcBef>
              <a:buClr>
                <a:srgbClr val="85B130"/>
              </a:buClr>
              <a:buFont typeface="Wingdings"/>
              <a:buChar char=""/>
              <a:tabLst>
                <a:tab pos="257175" algn="l"/>
              </a:tabLst>
            </a:pPr>
            <a:r>
              <a:rPr lang="cs-CZ" sz="2700" spc="-80" dirty="0">
                <a:solidFill>
                  <a:srgbClr val="FFFFFF"/>
                </a:solidFill>
                <a:latin typeface="Trebuchet MS"/>
                <a:cs typeface="Trebuchet MS"/>
              </a:rPr>
              <a:t>Publikační činnost </a:t>
            </a:r>
          </a:p>
          <a:p>
            <a:pPr marL="257175" indent="-244475">
              <a:lnSpc>
                <a:spcPct val="100000"/>
              </a:lnSpc>
              <a:spcBef>
                <a:spcPts val="650"/>
              </a:spcBef>
              <a:buClr>
                <a:srgbClr val="85B130"/>
              </a:buClr>
              <a:buFont typeface="Wingdings"/>
              <a:buChar char=""/>
              <a:tabLst>
                <a:tab pos="257175" algn="l"/>
              </a:tabLst>
            </a:pPr>
            <a:endParaRPr sz="2400" dirty="0">
              <a:latin typeface="Trebuchet MS"/>
              <a:cs typeface="Trebuchet MS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8C2117DC-7A59-4BD9-84AF-1F48241FE89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39475" y="6445745"/>
            <a:ext cx="1484630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cs-CZ" b="1" spc="-10" dirty="0">
                <a:latin typeface="Arial"/>
                <a:cs typeface="Arial"/>
              </a:rPr>
              <a:t>14</a:t>
            </a:r>
            <a:r>
              <a:rPr b="1" spc="-10" dirty="0">
                <a:latin typeface="Arial"/>
                <a:cs typeface="Arial"/>
              </a:rPr>
              <a:t>. 9. </a:t>
            </a:r>
            <a:r>
              <a:rPr b="1" spc="-5" dirty="0">
                <a:latin typeface="Arial"/>
                <a:cs typeface="Arial"/>
              </a:rPr>
              <a:t>2020 </a:t>
            </a:r>
            <a:r>
              <a:rPr lang="en-US" b="1" spc="-5" dirty="0">
                <a:latin typeface="Arial"/>
                <a:cs typeface="Arial"/>
              </a:rPr>
              <a:t>|</a:t>
            </a:r>
            <a:r>
              <a:rPr lang="cs-CZ" spc="-35" dirty="0"/>
              <a:t> I</a:t>
            </a:r>
            <a:r>
              <a:rPr spc="-35" dirty="0"/>
              <a:t>ng. </a:t>
            </a:r>
            <a:r>
              <a:rPr lang="cs-CZ" spc="-20" dirty="0"/>
              <a:t>Petr Průcha</a:t>
            </a:r>
            <a:endParaRPr spc="-20" dirty="0"/>
          </a:p>
        </p:txBody>
      </p:sp>
    </p:spTree>
    <p:extLst>
      <p:ext uri="{BB962C8B-B14F-4D97-AF65-F5344CB8AC3E}">
        <p14:creationId xmlns:p14="http://schemas.microsoft.com/office/powerpoint/2010/main" val="3570274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475" y="1247647"/>
            <a:ext cx="742289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s-CZ" spc="-75" dirty="0"/>
              <a:t>Robotická procesní automatizace</a:t>
            </a:r>
            <a:r>
              <a:rPr lang="en-GB" sz="3600" spc="-60" dirty="0">
                <a:solidFill>
                  <a:srgbClr val="FFFFFF"/>
                </a:solidFill>
                <a:latin typeface="Century Gothic" panose="020B0502020202020204" pitchFamily="34" charset="0"/>
              </a:rPr>
              <a:t>|</a:t>
            </a:r>
            <a:r>
              <a:rPr lang="cs-CZ" spc="-75" dirty="0"/>
              <a:t>RPA</a:t>
            </a:r>
            <a:endParaRPr spc="-155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9474" y="2101087"/>
            <a:ext cx="8675926" cy="24686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555"/>
              </a:spcBef>
              <a:buClr>
                <a:srgbClr val="85B130"/>
              </a:buClr>
              <a:tabLst>
                <a:tab pos="257175" algn="l"/>
              </a:tabLst>
            </a:pPr>
            <a:endParaRPr lang="cs-CZ" sz="2700" dirty="0">
              <a:latin typeface="Trebuchet MS"/>
              <a:cs typeface="Trebuchet MS"/>
            </a:endParaRPr>
          </a:p>
          <a:p>
            <a:pPr marL="12700" algn="ctr">
              <a:lnSpc>
                <a:spcPct val="100000"/>
              </a:lnSpc>
              <a:spcBef>
                <a:spcPts val="555"/>
              </a:spcBef>
              <a:buClr>
                <a:srgbClr val="85B130"/>
              </a:buClr>
              <a:tabLst>
                <a:tab pos="257175" algn="l"/>
              </a:tabLst>
            </a:pPr>
            <a:endParaRPr lang="cs-CZ" sz="27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 algn="ctr">
              <a:lnSpc>
                <a:spcPct val="100000"/>
              </a:lnSpc>
              <a:spcBef>
                <a:spcPts val="555"/>
              </a:spcBef>
              <a:buClr>
                <a:srgbClr val="85B130"/>
              </a:buClr>
              <a:tabLst>
                <a:tab pos="257175" algn="l"/>
              </a:tabLst>
            </a:pPr>
            <a:endParaRPr lang="en-GB" sz="27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 algn="ctr">
              <a:lnSpc>
                <a:spcPct val="100000"/>
              </a:lnSpc>
              <a:spcBef>
                <a:spcPts val="555"/>
              </a:spcBef>
              <a:buClr>
                <a:srgbClr val="85B130"/>
              </a:buClr>
              <a:tabLst>
                <a:tab pos="257175" algn="l"/>
              </a:tabLst>
            </a:pPr>
            <a:r>
              <a:rPr lang="cs-CZ" sz="2700" dirty="0" err="1">
                <a:solidFill>
                  <a:schemeClr val="bg1"/>
                </a:solidFill>
                <a:cs typeface="Trebuchet MS"/>
              </a:rPr>
              <a:t>Robotic</a:t>
            </a:r>
            <a:r>
              <a:rPr lang="cs-CZ" sz="2700" dirty="0">
                <a:solidFill>
                  <a:schemeClr val="bg1"/>
                </a:solidFill>
                <a:cs typeface="Trebuchet MS"/>
              </a:rPr>
              <a:t> </a:t>
            </a:r>
            <a:r>
              <a:rPr lang="cs-CZ" sz="2800" dirty="0" err="1">
                <a:solidFill>
                  <a:schemeClr val="bg1"/>
                </a:solidFill>
                <a:cs typeface="Trebuchet MS"/>
              </a:rPr>
              <a:t>process</a:t>
            </a:r>
            <a:r>
              <a:rPr lang="cs-CZ" sz="2700" dirty="0">
                <a:solidFill>
                  <a:schemeClr val="bg1"/>
                </a:solidFill>
                <a:cs typeface="Trebuchet MS"/>
              </a:rPr>
              <a:t> </a:t>
            </a:r>
            <a:r>
              <a:rPr lang="cs-CZ" sz="2700" dirty="0" err="1">
                <a:solidFill>
                  <a:schemeClr val="bg1"/>
                </a:solidFill>
                <a:cs typeface="Trebuchet MS"/>
              </a:rPr>
              <a:t>automation</a:t>
            </a:r>
            <a:endParaRPr lang="cs-CZ" sz="2700" dirty="0">
              <a:solidFill>
                <a:schemeClr val="bg1"/>
              </a:solidFill>
              <a:cs typeface="Trebuchet MS"/>
            </a:endParaRPr>
          </a:p>
          <a:p>
            <a:pPr marL="12700" algn="ctr">
              <a:lnSpc>
                <a:spcPct val="100000"/>
              </a:lnSpc>
              <a:spcBef>
                <a:spcPts val="555"/>
              </a:spcBef>
              <a:buClr>
                <a:srgbClr val="85B130"/>
              </a:buClr>
              <a:tabLst>
                <a:tab pos="257175" algn="l"/>
              </a:tabLst>
            </a:pPr>
            <a:endParaRPr sz="27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" name="object 13">
            <a:extLst>
              <a:ext uri="{FF2B5EF4-FFF2-40B4-BE49-F238E27FC236}">
                <a16:creationId xmlns:a16="http://schemas.microsoft.com/office/drawing/2014/main" id="{BB41420B-10F4-4462-B157-DA1F535BB04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39475" y="6445745"/>
            <a:ext cx="1484630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cs-CZ" b="1" spc="-10" dirty="0">
                <a:latin typeface="Arial"/>
                <a:cs typeface="Arial"/>
              </a:rPr>
              <a:t>14</a:t>
            </a:r>
            <a:r>
              <a:rPr b="1" spc="-10" dirty="0">
                <a:latin typeface="Arial"/>
                <a:cs typeface="Arial"/>
              </a:rPr>
              <a:t>. 9. </a:t>
            </a:r>
            <a:r>
              <a:rPr b="1" spc="-5" dirty="0">
                <a:latin typeface="Arial"/>
                <a:cs typeface="Arial"/>
              </a:rPr>
              <a:t>2020 </a:t>
            </a:r>
            <a:r>
              <a:rPr lang="en-US" b="1" spc="-5" dirty="0">
                <a:latin typeface="Arial"/>
                <a:cs typeface="Arial"/>
              </a:rPr>
              <a:t>|</a:t>
            </a:r>
            <a:r>
              <a:rPr lang="cs-CZ" spc="-35" dirty="0"/>
              <a:t> I</a:t>
            </a:r>
            <a:r>
              <a:rPr spc="-35" dirty="0"/>
              <a:t>ng. </a:t>
            </a:r>
            <a:r>
              <a:rPr lang="cs-CZ" spc="-20" dirty="0"/>
              <a:t>Petr Průcha</a:t>
            </a:r>
            <a:endParaRPr spc="-20" dirty="0"/>
          </a:p>
        </p:txBody>
      </p:sp>
    </p:spTree>
    <p:extLst>
      <p:ext uri="{BB962C8B-B14F-4D97-AF65-F5344CB8AC3E}">
        <p14:creationId xmlns:p14="http://schemas.microsoft.com/office/powerpoint/2010/main" val="362380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475" y="1247647"/>
            <a:ext cx="43338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85" dirty="0"/>
              <a:t>RPA robot</a:t>
            </a:r>
            <a:endParaRPr spc="-15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pc="-5" dirty="0"/>
              <a:t>3</a:t>
            </a: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9E3AAB00-DF6A-481A-BF2C-672B685874D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39475" y="6445745"/>
            <a:ext cx="1484630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cs-CZ" b="1" spc="-10" dirty="0">
                <a:latin typeface="Arial"/>
                <a:cs typeface="Arial"/>
              </a:rPr>
              <a:t>14</a:t>
            </a:r>
            <a:r>
              <a:rPr b="1" spc="-10" dirty="0">
                <a:latin typeface="Arial"/>
                <a:cs typeface="Arial"/>
              </a:rPr>
              <a:t>. 9. </a:t>
            </a:r>
            <a:r>
              <a:rPr b="1" spc="-5" dirty="0">
                <a:latin typeface="Arial"/>
                <a:cs typeface="Arial"/>
              </a:rPr>
              <a:t>2020 </a:t>
            </a:r>
            <a:r>
              <a:rPr lang="en-US" b="1" spc="-5" dirty="0">
                <a:latin typeface="Arial"/>
                <a:cs typeface="Arial"/>
              </a:rPr>
              <a:t>|</a:t>
            </a:r>
            <a:r>
              <a:rPr lang="cs-CZ" spc="-35" dirty="0"/>
              <a:t> I</a:t>
            </a:r>
            <a:r>
              <a:rPr spc="-35" dirty="0"/>
              <a:t>ng. </a:t>
            </a:r>
            <a:r>
              <a:rPr lang="cs-CZ" spc="-20" dirty="0"/>
              <a:t>Petr Průcha</a:t>
            </a:r>
            <a:endParaRPr spc="-2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222EF70-824E-47C8-8747-88D9D2F85DE9}"/>
              </a:ext>
            </a:extLst>
          </p:cNvPr>
          <p:cNvSpPr txBox="1"/>
          <p:nvPr/>
        </p:nvSpPr>
        <p:spPr>
          <a:xfrm>
            <a:off x="236516" y="2209800"/>
            <a:ext cx="85677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cs-CZ" sz="2800" dirty="0">
              <a:solidFill>
                <a:schemeClr val="bg1"/>
              </a:solidFill>
            </a:endParaRPr>
          </a:p>
          <a:p>
            <a:pPr algn="ctr"/>
            <a:endParaRPr lang="cs-CZ" sz="2800" dirty="0">
              <a:solidFill>
                <a:schemeClr val="bg1"/>
              </a:solidFill>
            </a:endParaRPr>
          </a:p>
          <a:p>
            <a:pPr algn="ctr"/>
            <a:endParaRPr lang="cs-CZ" sz="2800" dirty="0">
              <a:solidFill>
                <a:schemeClr val="bg1"/>
              </a:solidFill>
            </a:endParaRPr>
          </a:p>
          <a:p>
            <a:pPr algn="ctr"/>
            <a:r>
              <a:rPr lang="cs-CZ" sz="2800" dirty="0">
                <a:solidFill>
                  <a:schemeClr val="bg1"/>
                </a:solidFill>
              </a:rPr>
              <a:t>RPA robot je program (software), který plní autonomně předem stanovené úkoly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475" y="1247647"/>
            <a:ext cx="742289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s-CZ" spc="-75" dirty="0"/>
              <a:t>Robotická procesní automatizace</a:t>
            </a:r>
            <a:r>
              <a:rPr lang="en-GB" sz="3600" spc="-60" dirty="0">
                <a:solidFill>
                  <a:srgbClr val="FFFFFF"/>
                </a:solidFill>
                <a:latin typeface="Century Gothic" panose="020B0502020202020204" pitchFamily="34" charset="0"/>
              </a:rPr>
              <a:t>|</a:t>
            </a:r>
            <a:r>
              <a:rPr lang="cs-CZ" spc="-75" dirty="0"/>
              <a:t>RPA</a:t>
            </a:r>
            <a:endParaRPr spc="-155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8807259" y="6383680"/>
            <a:ext cx="245109" cy="19556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lang="cs-CZ" spc="-5" dirty="0"/>
              <a:t>4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39474" y="2101087"/>
            <a:ext cx="8675926" cy="24686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555"/>
              </a:spcBef>
              <a:buClr>
                <a:srgbClr val="85B130"/>
              </a:buClr>
              <a:tabLst>
                <a:tab pos="257175" algn="l"/>
              </a:tabLst>
            </a:pPr>
            <a:endParaRPr lang="cs-CZ" sz="2700" dirty="0">
              <a:latin typeface="Trebuchet MS"/>
              <a:cs typeface="Trebuchet MS"/>
            </a:endParaRPr>
          </a:p>
          <a:p>
            <a:pPr marL="12700" algn="ctr">
              <a:lnSpc>
                <a:spcPct val="100000"/>
              </a:lnSpc>
              <a:spcBef>
                <a:spcPts val="555"/>
              </a:spcBef>
              <a:buClr>
                <a:srgbClr val="85B130"/>
              </a:buClr>
              <a:tabLst>
                <a:tab pos="257175" algn="l"/>
              </a:tabLst>
            </a:pPr>
            <a:endParaRPr lang="cs-CZ" sz="27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 algn="ctr">
              <a:lnSpc>
                <a:spcPct val="100000"/>
              </a:lnSpc>
              <a:spcBef>
                <a:spcPts val="555"/>
              </a:spcBef>
              <a:buClr>
                <a:srgbClr val="85B130"/>
              </a:buClr>
              <a:tabLst>
                <a:tab pos="257175" algn="l"/>
              </a:tabLst>
            </a:pPr>
            <a:r>
              <a:rPr lang="cs-CZ" sz="2700" dirty="0">
                <a:solidFill>
                  <a:schemeClr val="bg1"/>
                </a:solidFill>
                <a:latin typeface="Trebuchet MS"/>
                <a:cs typeface="Trebuchet MS"/>
              </a:rPr>
              <a:t>Využívání softwaru pro automatizaci procesů</a:t>
            </a:r>
          </a:p>
          <a:p>
            <a:pPr marL="12700" algn="ctr">
              <a:lnSpc>
                <a:spcPct val="100000"/>
              </a:lnSpc>
              <a:spcBef>
                <a:spcPts val="555"/>
              </a:spcBef>
              <a:buClr>
                <a:srgbClr val="85B130"/>
              </a:buClr>
              <a:tabLst>
                <a:tab pos="257175" algn="l"/>
              </a:tabLst>
            </a:pPr>
            <a:r>
              <a:rPr lang="cs-CZ" sz="2700" dirty="0">
                <a:solidFill>
                  <a:schemeClr val="bg1"/>
                </a:solidFill>
                <a:latin typeface="Trebuchet MS"/>
                <a:cs typeface="Trebuchet MS"/>
              </a:rPr>
              <a:t>(IEEE </a:t>
            </a:r>
            <a:r>
              <a:rPr lang="cs-CZ" sz="2700" dirty="0" err="1">
                <a:solidFill>
                  <a:schemeClr val="bg1"/>
                </a:solidFill>
                <a:latin typeface="Trebuchet MS"/>
                <a:cs typeface="Trebuchet MS"/>
              </a:rPr>
              <a:t>Corporate</a:t>
            </a:r>
            <a:r>
              <a:rPr lang="cs-CZ" sz="2700" dirty="0">
                <a:solidFill>
                  <a:schemeClr val="bg1"/>
                </a:solidFill>
                <a:latin typeface="Trebuchet MS"/>
                <a:cs typeface="Trebuchet MS"/>
              </a:rPr>
              <a:t> Advisory 2017)</a:t>
            </a:r>
          </a:p>
          <a:p>
            <a:pPr marL="12700" algn="ctr">
              <a:lnSpc>
                <a:spcPct val="100000"/>
              </a:lnSpc>
              <a:spcBef>
                <a:spcPts val="555"/>
              </a:spcBef>
              <a:buClr>
                <a:srgbClr val="85B130"/>
              </a:buClr>
              <a:tabLst>
                <a:tab pos="257175" algn="l"/>
              </a:tabLst>
            </a:pPr>
            <a:endParaRPr sz="27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" name="object 13">
            <a:extLst>
              <a:ext uri="{FF2B5EF4-FFF2-40B4-BE49-F238E27FC236}">
                <a16:creationId xmlns:a16="http://schemas.microsoft.com/office/drawing/2014/main" id="{BB41420B-10F4-4462-B157-DA1F535BB04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39475" y="6445745"/>
            <a:ext cx="1484630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cs-CZ" b="1" spc="-10" dirty="0">
                <a:latin typeface="Arial"/>
                <a:cs typeface="Arial"/>
              </a:rPr>
              <a:t>14</a:t>
            </a:r>
            <a:r>
              <a:rPr b="1" spc="-10" dirty="0">
                <a:latin typeface="Arial"/>
                <a:cs typeface="Arial"/>
              </a:rPr>
              <a:t>. 9. </a:t>
            </a:r>
            <a:r>
              <a:rPr b="1" spc="-5" dirty="0">
                <a:latin typeface="Arial"/>
                <a:cs typeface="Arial"/>
              </a:rPr>
              <a:t>2020 </a:t>
            </a:r>
            <a:r>
              <a:rPr lang="en-US" b="1" spc="-5" dirty="0">
                <a:latin typeface="Arial"/>
                <a:cs typeface="Arial"/>
              </a:rPr>
              <a:t>|</a:t>
            </a:r>
            <a:r>
              <a:rPr lang="cs-CZ" spc="-35" dirty="0"/>
              <a:t> I</a:t>
            </a:r>
            <a:r>
              <a:rPr spc="-35" dirty="0"/>
              <a:t>ng. </a:t>
            </a:r>
            <a:r>
              <a:rPr lang="cs-CZ" spc="-20" dirty="0"/>
              <a:t>Petr Průcha</a:t>
            </a:r>
            <a:endParaRPr spc="-2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475" y="1247647"/>
            <a:ext cx="410392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s-CZ" spc="-145" dirty="0"/>
              <a:t>Cíl disertační práce</a:t>
            </a:r>
            <a:endParaRPr spc="-13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807259" y="6383680"/>
            <a:ext cx="245109" cy="19556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lang="cs-CZ" spc="-5" dirty="0"/>
              <a:t>5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39474" y="2101087"/>
            <a:ext cx="8218725" cy="2755883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0"/>
              </a:spcBef>
              <a:buClr>
                <a:srgbClr val="85B130"/>
              </a:buClr>
              <a:tabLst>
                <a:tab pos="257175" algn="l"/>
              </a:tabLst>
            </a:pPr>
            <a:endParaRPr lang="cs-CZ" sz="2700" dirty="0">
              <a:solidFill>
                <a:schemeClr val="bg1"/>
              </a:solidFill>
              <a:latin typeface="Trebuchet MS"/>
            </a:endParaRPr>
          </a:p>
          <a:p>
            <a:pPr marL="12700" algn="ctr">
              <a:lnSpc>
                <a:spcPct val="100000"/>
              </a:lnSpc>
              <a:spcBef>
                <a:spcPts val="650"/>
              </a:spcBef>
              <a:buClr>
                <a:srgbClr val="85B130"/>
              </a:buClr>
              <a:tabLst>
                <a:tab pos="257175" algn="l"/>
              </a:tabLst>
            </a:pPr>
            <a:endParaRPr lang="cs-CZ" sz="2700" dirty="0">
              <a:solidFill>
                <a:schemeClr val="bg1"/>
              </a:solidFill>
              <a:latin typeface="Trebuchet MS"/>
            </a:endParaRPr>
          </a:p>
          <a:p>
            <a:pPr marL="12700" algn="ctr">
              <a:lnSpc>
                <a:spcPct val="100000"/>
              </a:lnSpc>
              <a:spcBef>
                <a:spcPts val="650"/>
              </a:spcBef>
              <a:buClr>
                <a:srgbClr val="85B130"/>
              </a:buClr>
              <a:tabLst>
                <a:tab pos="257175" algn="l"/>
              </a:tabLst>
            </a:pPr>
            <a:r>
              <a:rPr lang="cs-CZ" sz="2700" dirty="0">
                <a:solidFill>
                  <a:schemeClr val="bg1"/>
                </a:solidFill>
                <a:latin typeface="Trebuchet MS"/>
              </a:rPr>
              <a:t>Identifikovat klíčové aspekty robotické procesní automatizace a navrhnout technologické postupy umožňující dosáhnout lepší výkonnosti a jednodušší správy RPA robotů. </a:t>
            </a:r>
            <a:endParaRPr sz="2700" dirty="0">
              <a:solidFill>
                <a:schemeClr val="bg1"/>
              </a:solidFill>
              <a:latin typeface="Trebuchet MS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92CE3349-C195-4AB9-8E03-76CA79BAD25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39475" y="6445745"/>
            <a:ext cx="1484630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cs-CZ" b="1" spc="-10" dirty="0">
                <a:latin typeface="Arial"/>
                <a:cs typeface="Arial"/>
              </a:rPr>
              <a:t>14</a:t>
            </a:r>
            <a:r>
              <a:rPr b="1" spc="-10" dirty="0">
                <a:latin typeface="Arial"/>
                <a:cs typeface="Arial"/>
              </a:rPr>
              <a:t>. 9. </a:t>
            </a:r>
            <a:r>
              <a:rPr b="1" spc="-5" dirty="0">
                <a:latin typeface="Arial"/>
                <a:cs typeface="Arial"/>
              </a:rPr>
              <a:t>2020 </a:t>
            </a:r>
            <a:r>
              <a:rPr lang="en-US" b="1" spc="-5" dirty="0">
                <a:latin typeface="Arial"/>
                <a:cs typeface="Arial"/>
              </a:rPr>
              <a:t>|</a:t>
            </a:r>
            <a:r>
              <a:rPr lang="cs-CZ" spc="-35" dirty="0"/>
              <a:t> I</a:t>
            </a:r>
            <a:r>
              <a:rPr spc="-35" dirty="0"/>
              <a:t>ng. </a:t>
            </a:r>
            <a:r>
              <a:rPr lang="cs-CZ" spc="-20" dirty="0"/>
              <a:t>Petr Průcha</a:t>
            </a:r>
            <a:endParaRPr spc="-2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474" y="1247647"/>
            <a:ext cx="433252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s-CZ" spc="-145" dirty="0"/>
              <a:t>Výzkumné otázky</a:t>
            </a:r>
            <a:endParaRPr spc="-13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807259" y="6383680"/>
            <a:ext cx="245109" cy="19556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lang="cs-CZ" spc="-5" dirty="0"/>
              <a:t>6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39475" y="2101087"/>
            <a:ext cx="7324090" cy="4271682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57175" indent="-244475">
              <a:lnSpc>
                <a:spcPct val="100000"/>
              </a:lnSpc>
              <a:spcBef>
                <a:spcPts val="650"/>
              </a:spcBef>
              <a:buClr>
                <a:srgbClr val="85B130"/>
              </a:buClr>
              <a:buFont typeface="Wingdings"/>
              <a:buChar char=""/>
              <a:tabLst>
                <a:tab pos="257175" algn="l"/>
              </a:tabLst>
            </a:pPr>
            <a:r>
              <a:rPr lang="cs-CZ" sz="2400" spc="-125" dirty="0">
                <a:solidFill>
                  <a:srgbClr val="FFFFFF"/>
                </a:solidFill>
              </a:rPr>
              <a:t>Které metody, techniky, postupy a nástroje mohou přispět k identifikaci klíčových aspektů RPA robotů pro jejich vylepšení?</a:t>
            </a:r>
          </a:p>
          <a:p>
            <a:pPr marL="257175" indent="-244475">
              <a:lnSpc>
                <a:spcPct val="100000"/>
              </a:lnSpc>
              <a:spcBef>
                <a:spcPts val="650"/>
              </a:spcBef>
              <a:buClr>
                <a:srgbClr val="85B130"/>
              </a:buClr>
              <a:buFont typeface="Wingdings"/>
              <a:buChar char=""/>
              <a:tabLst>
                <a:tab pos="257175" algn="l"/>
              </a:tabLst>
            </a:pPr>
            <a:r>
              <a:rPr lang="cs-CZ" sz="2400" spc="-125" dirty="0">
                <a:solidFill>
                  <a:srgbClr val="FFFFFF"/>
                </a:solidFill>
              </a:rPr>
              <a:t>Jaké jsou možnosti pro zvýšení výkonu/zrychlení RPA robota?</a:t>
            </a:r>
          </a:p>
          <a:p>
            <a:pPr marL="257175" indent="-244475">
              <a:lnSpc>
                <a:spcPct val="100000"/>
              </a:lnSpc>
              <a:spcBef>
                <a:spcPts val="650"/>
              </a:spcBef>
              <a:buClr>
                <a:srgbClr val="85B130"/>
              </a:buClr>
              <a:buFont typeface="Wingdings"/>
              <a:buChar char=""/>
              <a:tabLst>
                <a:tab pos="257175" algn="l"/>
              </a:tabLst>
            </a:pPr>
            <a:r>
              <a:rPr lang="cs-CZ" sz="2400" spc="-125" dirty="0">
                <a:solidFill>
                  <a:srgbClr val="FFFFFF"/>
                </a:solidFill>
              </a:rPr>
              <a:t>Které metody a techniky pomohou k jednodušší správě RPA robotů?</a:t>
            </a:r>
          </a:p>
          <a:p>
            <a:pPr marL="257175" indent="-244475">
              <a:lnSpc>
                <a:spcPct val="100000"/>
              </a:lnSpc>
              <a:spcBef>
                <a:spcPts val="650"/>
              </a:spcBef>
              <a:buClr>
                <a:srgbClr val="85B130"/>
              </a:buClr>
              <a:buFont typeface="Wingdings"/>
              <a:buChar char=""/>
              <a:tabLst>
                <a:tab pos="257175" algn="l"/>
              </a:tabLst>
            </a:pPr>
            <a:r>
              <a:rPr lang="cs-CZ" sz="2400" spc="-125" dirty="0">
                <a:solidFill>
                  <a:srgbClr val="FFFFFF"/>
                </a:solidFill>
              </a:rPr>
              <a:t>Které metody přispějí k podchycení případných výjimek RPA robotů?</a:t>
            </a:r>
          </a:p>
          <a:p>
            <a:pPr marL="257175" indent="-244475">
              <a:lnSpc>
                <a:spcPct val="100000"/>
              </a:lnSpc>
              <a:spcBef>
                <a:spcPts val="650"/>
              </a:spcBef>
              <a:buClr>
                <a:srgbClr val="85B130"/>
              </a:buClr>
              <a:buFont typeface="Wingdings"/>
              <a:buChar char=""/>
              <a:tabLst>
                <a:tab pos="257175" algn="l"/>
              </a:tabLst>
            </a:pPr>
            <a:r>
              <a:rPr lang="cs-CZ" sz="2400" spc="-125" dirty="0">
                <a:solidFill>
                  <a:srgbClr val="FFFFFF"/>
                </a:solidFill>
              </a:rPr>
              <a:t>Jaké ekonomické dopady by měla implementace</a:t>
            </a:r>
            <a:r>
              <a:rPr lang="en-GB" sz="2400" spc="-125" dirty="0">
                <a:solidFill>
                  <a:srgbClr val="FFFFFF"/>
                </a:solidFill>
              </a:rPr>
              <a:t> </a:t>
            </a:r>
            <a:r>
              <a:rPr lang="en-GB" sz="2400" spc="-125" dirty="0" err="1">
                <a:solidFill>
                  <a:srgbClr val="FFFFFF"/>
                </a:solidFill>
              </a:rPr>
              <a:t>navr</a:t>
            </a:r>
            <a:r>
              <a:rPr lang="cs-CZ" sz="2400" spc="-125" dirty="0" err="1">
                <a:solidFill>
                  <a:srgbClr val="FFFFFF"/>
                </a:solidFill>
              </a:rPr>
              <a:t>žených</a:t>
            </a:r>
            <a:r>
              <a:rPr lang="cs-CZ" sz="2400" spc="-125" dirty="0">
                <a:solidFill>
                  <a:srgbClr val="FFFFFF"/>
                </a:solidFill>
              </a:rPr>
              <a:t> technologických postupů?</a:t>
            </a:r>
          </a:p>
          <a:p>
            <a:pPr marL="257175" indent="-244475">
              <a:lnSpc>
                <a:spcPct val="100000"/>
              </a:lnSpc>
              <a:spcBef>
                <a:spcPts val="650"/>
              </a:spcBef>
              <a:buClr>
                <a:srgbClr val="85B130"/>
              </a:buClr>
              <a:buFont typeface="Wingdings"/>
              <a:buChar char=""/>
              <a:tabLst>
                <a:tab pos="257175" algn="l"/>
              </a:tabLst>
            </a:pPr>
            <a:endParaRPr sz="2700" dirty="0">
              <a:latin typeface="Trebuchet MS"/>
              <a:cs typeface="Trebuchet MS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8C2117DC-7A59-4BD9-84AF-1F48241FE89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39475" y="6445745"/>
            <a:ext cx="1484630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cs-CZ" b="1" spc="-10" dirty="0">
                <a:latin typeface="Arial"/>
                <a:cs typeface="Arial"/>
              </a:rPr>
              <a:t>14</a:t>
            </a:r>
            <a:r>
              <a:rPr b="1" spc="-10" dirty="0">
                <a:latin typeface="Arial"/>
                <a:cs typeface="Arial"/>
              </a:rPr>
              <a:t>. 9. </a:t>
            </a:r>
            <a:r>
              <a:rPr b="1" spc="-5" dirty="0">
                <a:latin typeface="Arial"/>
                <a:cs typeface="Arial"/>
              </a:rPr>
              <a:t>2020 </a:t>
            </a:r>
            <a:r>
              <a:rPr lang="en-US" b="1" spc="-5" dirty="0">
                <a:latin typeface="Arial"/>
                <a:cs typeface="Arial"/>
              </a:rPr>
              <a:t>|</a:t>
            </a:r>
            <a:r>
              <a:rPr lang="cs-CZ" spc="-35" dirty="0"/>
              <a:t> I</a:t>
            </a:r>
            <a:r>
              <a:rPr spc="-35" dirty="0"/>
              <a:t>ng. </a:t>
            </a:r>
            <a:r>
              <a:rPr lang="cs-CZ" spc="-20" dirty="0"/>
              <a:t>Petr Průcha</a:t>
            </a:r>
            <a:endParaRPr spc="-2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474" y="1247647"/>
            <a:ext cx="5704126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s-CZ" spc="-145" dirty="0"/>
              <a:t>Metodika disertační práce</a:t>
            </a:r>
            <a:endParaRPr spc="-13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807259" y="6383680"/>
            <a:ext cx="245109" cy="19556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lang="cs-CZ" spc="-5" dirty="0"/>
              <a:t>7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39475" y="2101087"/>
            <a:ext cx="7324090" cy="4451219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57175" indent="-244475">
              <a:lnSpc>
                <a:spcPct val="100000"/>
              </a:lnSpc>
              <a:spcBef>
                <a:spcPts val="650"/>
              </a:spcBef>
              <a:buClr>
                <a:srgbClr val="85B130"/>
              </a:buClr>
              <a:buFont typeface="Wingdings"/>
              <a:buChar char=""/>
              <a:tabLst>
                <a:tab pos="257175" algn="l"/>
              </a:tabLst>
            </a:pPr>
            <a:r>
              <a:rPr lang="cs-CZ" sz="2800" spc="-125" dirty="0">
                <a:solidFill>
                  <a:srgbClr val="FFFFFF"/>
                </a:solidFill>
              </a:rPr>
              <a:t>Literární rešerše, hloubkové rozhovory</a:t>
            </a:r>
          </a:p>
          <a:p>
            <a:pPr marL="257175" indent="-244475">
              <a:lnSpc>
                <a:spcPct val="100000"/>
              </a:lnSpc>
              <a:spcBef>
                <a:spcPts val="650"/>
              </a:spcBef>
              <a:buClr>
                <a:srgbClr val="85B130"/>
              </a:buClr>
              <a:buFont typeface="Wingdings"/>
              <a:buChar char=""/>
              <a:tabLst>
                <a:tab pos="257175" algn="l"/>
              </a:tabLst>
            </a:pPr>
            <a:r>
              <a:rPr lang="cs-CZ" sz="2800" spc="-125" dirty="0">
                <a:solidFill>
                  <a:srgbClr val="FFFFFF"/>
                </a:solidFill>
              </a:rPr>
              <a:t>Příprava hypotéz k testování</a:t>
            </a:r>
          </a:p>
          <a:p>
            <a:pPr marL="257175" indent="-244475">
              <a:lnSpc>
                <a:spcPct val="100000"/>
              </a:lnSpc>
              <a:spcBef>
                <a:spcPts val="650"/>
              </a:spcBef>
              <a:buClr>
                <a:srgbClr val="85B130"/>
              </a:buClr>
              <a:buFont typeface="Wingdings"/>
              <a:buChar char=""/>
              <a:tabLst>
                <a:tab pos="257175" algn="l"/>
              </a:tabLst>
            </a:pPr>
            <a:r>
              <a:rPr lang="cs-CZ" sz="2800" spc="-125" dirty="0">
                <a:solidFill>
                  <a:srgbClr val="FFFFFF"/>
                </a:solidFill>
              </a:rPr>
              <a:t>Příprava experimentálního prostředí a testovacích scénářů</a:t>
            </a:r>
          </a:p>
          <a:p>
            <a:pPr marL="257175" indent="-244475">
              <a:lnSpc>
                <a:spcPct val="100000"/>
              </a:lnSpc>
              <a:spcBef>
                <a:spcPts val="650"/>
              </a:spcBef>
              <a:buClr>
                <a:srgbClr val="85B130"/>
              </a:buClr>
              <a:buFont typeface="Wingdings"/>
              <a:buChar char=""/>
              <a:tabLst>
                <a:tab pos="257175" algn="l"/>
              </a:tabLst>
            </a:pPr>
            <a:r>
              <a:rPr lang="cs-CZ" sz="2800" spc="-125" dirty="0">
                <a:solidFill>
                  <a:srgbClr val="FFFFFF"/>
                </a:solidFill>
              </a:rPr>
              <a:t>Vyhodnocení výsledků a hypotéz</a:t>
            </a:r>
          </a:p>
          <a:p>
            <a:pPr marL="257175" indent="-244475">
              <a:lnSpc>
                <a:spcPct val="100000"/>
              </a:lnSpc>
              <a:spcBef>
                <a:spcPts val="650"/>
              </a:spcBef>
              <a:buClr>
                <a:srgbClr val="85B130"/>
              </a:buClr>
              <a:buFont typeface="Wingdings"/>
              <a:buChar char=""/>
              <a:tabLst>
                <a:tab pos="257175" algn="l"/>
              </a:tabLst>
            </a:pPr>
            <a:r>
              <a:rPr lang="cs-CZ" sz="2800" spc="-125" dirty="0">
                <a:solidFill>
                  <a:srgbClr val="FFFFFF"/>
                </a:solidFill>
              </a:rPr>
              <a:t>Výpočet ekonomických dopadů </a:t>
            </a:r>
          </a:p>
          <a:p>
            <a:pPr marL="257175" indent="-244475">
              <a:lnSpc>
                <a:spcPct val="100000"/>
              </a:lnSpc>
              <a:spcBef>
                <a:spcPts val="650"/>
              </a:spcBef>
              <a:buClr>
                <a:srgbClr val="85B130"/>
              </a:buClr>
              <a:buFont typeface="Wingdings"/>
              <a:buChar char=""/>
              <a:tabLst>
                <a:tab pos="257175" algn="l"/>
              </a:tabLst>
            </a:pPr>
            <a:endParaRPr lang="cs-CZ" sz="2400" spc="-125" dirty="0">
              <a:solidFill>
                <a:srgbClr val="FFFFFF"/>
              </a:solidFill>
            </a:endParaRPr>
          </a:p>
          <a:p>
            <a:pPr marL="257175" indent="-244475">
              <a:lnSpc>
                <a:spcPct val="100000"/>
              </a:lnSpc>
              <a:spcBef>
                <a:spcPts val="650"/>
              </a:spcBef>
              <a:buClr>
                <a:srgbClr val="85B130"/>
              </a:buClr>
              <a:buFont typeface="Wingdings"/>
              <a:buChar char=""/>
              <a:tabLst>
                <a:tab pos="257175" algn="l"/>
              </a:tabLst>
            </a:pPr>
            <a:endParaRPr lang="cs-CZ" sz="2400" spc="-125" dirty="0">
              <a:solidFill>
                <a:srgbClr val="FFFFFF"/>
              </a:solidFill>
            </a:endParaRPr>
          </a:p>
          <a:p>
            <a:pPr marL="257175" indent="-244475">
              <a:lnSpc>
                <a:spcPct val="100000"/>
              </a:lnSpc>
              <a:spcBef>
                <a:spcPts val="650"/>
              </a:spcBef>
              <a:buClr>
                <a:srgbClr val="85B130"/>
              </a:buClr>
              <a:buFont typeface="Wingdings"/>
              <a:buChar char=""/>
              <a:tabLst>
                <a:tab pos="257175" algn="l"/>
              </a:tabLst>
            </a:pPr>
            <a:endParaRPr sz="2700" dirty="0">
              <a:latin typeface="Trebuchet MS"/>
              <a:cs typeface="Trebuchet MS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8C2117DC-7A59-4BD9-84AF-1F48241FE89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39475" y="6445745"/>
            <a:ext cx="1484630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cs-CZ" b="1" spc="-10" dirty="0">
                <a:latin typeface="Arial"/>
                <a:cs typeface="Arial"/>
              </a:rPr>
              <a:t>14</a:t>
            </a:r>
            <a:r>
              <a:rPr b="1" spc="-10" dirty="0">
                <a:latin typeface="Arial"/>
                <a:cs typeface="Arial"/>
              </a:rPr>
              <a:t>. 9. </a:t>
            </a:r>
            <a:r>
              <a:rPr b="1" spc="-5" dirty="0">
                <a:latin typeface="Arial"/>
                <a:cs typeface="Arial"/>
              </a:rPr>
              <a:t>2020 </a:t>
            </a:r>
            <a:r>
              <a:rPr lang="en-US" b="1" spc="-5" dirty="0">
                <a:latin typeface="Arial"/>
                <a:cs typeface="Arial"/>
              </a:rPr>
              <a:t>|</a:t>
            </a:r>
            <a:r>
              <a:rPr lang="cs-CZ" spc="-35" dirty="0"/>
              <a:t> I</a:t>
            </a:r>
            <a:r>
              <a:rPr spc="-35" dirty="0"/>
              <a:t>ng. </a:t>
            </a:r>
            <a:r>
              <a:rPr lang="cs-CZ" spc="-20" dirty="0"/>
              <a:t>Petr Průcha</a:t>
            </a:r>
            <a:endParaRPr spc="-20" dirty="0"/>
          </a:p>
        </p:txBody>
      </p:sp>
    </p:spTree>
    <p:extLst>
      <p:ext uri="{BB962C8B-B14F-4D97-AF65-F5344CB8AC3E}">
        <p14:creationId xmlns:p14="http://schemas.microsoft.com/office/powerpoint/2010/main" val="57742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475" y="1247647"/>
            <a:ext cx="17094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Publikace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807259" y="6383680"/>
            <a:ext cx="245109" cy="19556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lang="cs-CZ" spc="-5" dirty="0"/>
              <a:t>8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39475" y="2148903"/>
            <a:ext cx="8044815" cy="3647537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57175" indent="-244475">
              <a:lnSpc>
                <a:spcPct val="100000"/>
              </a:lnSpc>
              <a:spcBef>
                <a:spcPts val="275"/>
              </a:spcBef>
              <a:buClr>
                <a:srgbClr val="85B130"/>
              </a:buClr>
              <a:buFont typeface="Wingdings"/>
              <a:buChar char=""/>
              <a:tabLst>
                <a:tab pos="257175" algn="l"/>
              </a:tabLst>
            </a:pPr>
            <a:r>
              <a:rPr lang="cs-CZ" sz="2700" spc="-25" dirty="0">
                <a:solidFill>
                  <a:srgbClr val="FFFFFF"/>
                </a:solidFill>
                <a:latin typeface="+mj-lt"/>
                <a:cs typeface="Trebuchet MS"/>
              </a:rPr>
              <a:t>Schválené publikace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700" dirty="0">
              <a:latin typeface="Trebuchet MS"/>
              <a:cs typeface="Trebuchet MS"/>
            </a:endParaRPr>
          </a:p>
          <a:p>
            <a:pPr marL="527050" marR="5080" lvl="1" indent="-171450">
              <a:lnSpc>
                <a:spcPct val="90300"/>
              </a:lnSpc>
              <a:spcBef>
                <a:spcPts val="434"/>
              </a:spcBef>
              <a:buClr>
                <a:srgbClr val="85B130"/>
              </a:buClr>
              <a:buFont typeface="Wingdings"/>
              <a:buChar char=""/>
              <a:tabLst>
                <a:tab pos="592455" algn="l"/>
              </a:tabLst>
            </a:pPr>
            <a:r>
              <a:rPr lang="cs-CZ" sz="2400" spc="-75" dirty="0">
                <a:solidFill>
                  <a:srgbClr val="FFFFFF"/>
                </a:solidFill>
              </a:rPr>
              <a:t>PRŮCHA, Petr a Petra KAŠPAROVÁ, 2021. USE OF EMOTION IN DESIGNING BI DASHBOARDS. In: SOR ’21: </a:t>
            </a:r>
            <a:r>
              <a:rPr lang="cs-CZ" sz="2400" spc="-75" dirty="0" err="1">
                <a:solidFill>
                  <a:srgbClr val="FFFFFF"/>
                </a:solidFill>
              </a:rPr>
              <a:t>Proceedings</a:t>
            </a:r>
            <a:r>
              <a:rPr lang="cs-CZ" sz="2400" spc="-75" dirty="0">
                <a:solidFill>
                  <a:srgbClr val="FFFFFF"/>
                </a:solidFill>
              </a:rPr>
              <a:t> </a:t>
            </a:r>
            <a:r>
              <a:rPr lang="cs-CZ" sz="2400" spc="-75" dirty="0" err="1">
                <a:solidFill>
                  <a:srgbClr val="FFFFFF"/>
                </a:solidFill>
              </a:rPr>
              <a:t>of</a:t>
            </a:r>
            <a:r>
              <a:rPr lang="cs-CZ" sz="2400" spc="-75" dirty="0">
                <a:solidFill>
                  <a:srgbClr val="FFFFFF"/>
                </a:solidFill>
              </a:rPr>
              <a:t> </a:t>
            </a:r>
            <a:r>
              <a:rPr lang="cs-CZ" sz="2400" spc="-75" dirty="0" err="1">
                <a:solidFill>
                  <a:srgbClr val="FFFFFF"/>
                </a:solidFill>
              </a:rPr>
              <a:t>the</a:t>
            </a:r>
            <a:r>
              <a:rPr lang="cs-CZ" sz="2400" spc="-75" dirty="0">
                <a:solidFill>
                  <a:srgbClr val="FFFFFF"/>
                </a:solidFill>
              </a:rPr>
              <a:t> 16th International Symposium on </a:t>
            </a:r>
            <a:r>
              <a:rPr lang="cs-CZ" sz="2400" spc="-75" dirty="0" err="1">
                <a:solidFill>
                  <a:srgbClr val="FFFFFF"/>
                </a:solidFill>
              </a:rPr>
              <a:t>Operations</a:t>
            </a:r>
            <a:r>
              <a:rPr lang="cs-CZ" sz="2400" spc="-75" dirty="0">
                <a:solidFill>
                  <a:srgbClr val="FFFFFF"/>
                </a:solidFill>
              </a:rPr>
              <a:t> </a:t>
            </a:r>
            <a:r>
              <a:rPr lang="cs-CZ" sz="2400" spc="-75" dirty="0" err="1">
                <a:solidFill>
                  <a:srgbClr val="FFFFFF"/>
                </a:solidFill>
              </a:rPr>
              <a:t>Research</a:t>
            </a:r>
            <a:r>
              <a:rPr lang="cs-CZ" sz="2400" spc="-75" dirty="0">
                <a:solidFill>
                  <a:srgbClr val="FFFFFF"/>
                </a:solidFill>
              </a:rPr>
              <a:t>, SOR 2021. </a:t>
            </a:r>
          </a:p>
          <a:p>
            <a:pPr marL="527050" marR="5080" lvl="1" indent="-171450">
              <a:lnSpc>
                <a:spcPct val="90300"/>
              </a:lnSpc>
              <a:spcBef>
                <a:spcPts val="434"/>
              </a:spcBef>
              <a:buClr>
                <a:srgbClr val="85B130"/>
              </a:buClr>
              <a:buFont typeface="Wingdings"/>
              <a:buChar char=""/>
              <a:tabLst>
                <a:tab pos="592455" algn="l"/>
              </a:tabLst>
            </a:pPr>
            <a:endParaRPr lang="cs-CZ" sz="2400" spc="-75" dirty="0">
              <a:solidFill>
                <a:srgbClr val="FFFFFF"/>
              </a:solidFill>
            </a:endParaRPr>
          </a:p>
          <a:p>
            <a:pPr marL="527050" marR="5080" lvl="1" indent="-171450">
              <a:lnSpc>
                <a:spcPct val="90300"/>
              </a:lnSpc>
              <a:spcBef>
                <a:spcPts val="434"/>
              </a:spcBef>
              <a:buClr>
                <a:srgbClr val="85B130"/>
              </a:buClr>
              <a:buFont typeface="Wingdings"/>
              <a:buChar char=""/>
              <a:tabLst>
                <a:tab pos="592455" algn="l"/>
              </a:tabLst>
            </a:pPr>
            <a:r>
              <a:rPr lang="cs-CZ" sz="2400" spc="-75" dirty="0">
                <a:solidFill>
                  <a:srgbClr val="FFFFFF"/>
                </a:solidFill>
              </a:rPr>
              <a:t>KAŠPAROVÁ, Petra a Petr PRŮCHA, 2021. Design </a:t>
            </a:r>
            <a:r>
              <a:rPr lang="cs-CZ" sz="2400" spc="-75" dirty="0" err="1">
                <a:solidFill>
                  <a:srgbClr val="FFFFFF"/>
                </a:solidFill>
              </a:rPr>
              <a:t>of</a:t>
            </a:r>
            <a:r>
              <a:rPr lang="cs-CZ" sz="2400" spc="-75" dirty="0">
                <a:solidFill>
                  <a:srgbClr val="FFFFFF"/>
                </a:solidFill>
              </a:rPr>
              <a:t> a model </a:t>
            </a:r>
            <a:r>
              <a:rPr lang="cs-CZ" sz="2400" spc="-75" dirty="0" err="1">
                <a:solidFill>
                  <a:srgbClr val="FFFFFF"/>
                </a:solidFill>
              </a:rPr>
              <a:t>for</a:t>
            </a:r>
            <a:r>
              <a:rPr lang="cs-CZ" sz="2400" spc="-75" dirty="0">
                <a:solidFill>
                  <a:srgbClr val="FFFFFF"/>
                </a:solidFill>
              </a:rPr>
              <a:t> </a:t>
            </a:r>
            <a:r>
              <a:rPr lang="cs-CZ" sz="2400" spc="-75" dirty="0" err="1">
                <a:solidFill>
                  <a:srgbClr val="FFFFFF"/>
                </a:solidFill>
              </a:rPr>
              <a:t>implementation</a:t>
            </a:r>
            <a:r>
              <a:rPr lang="cs-CZ" sz="2400" spc="-75" dirty="0">
                <a:solidFill>
                  <a:srgbClr val="FFFFFF"/>
                </a:solidFill>
              </a:rPr>
              <a:t> </a:t>
            </a:r>
            <a:r>
              <a:rPr lang="cs-CZ" sz="2400" spc="-75" dirty="0" err="1">
                <a:solidFill>
                  <a:srgbClr val="FFFFFF"/>
                </a:solidFill>
              </a:rPr>
              <a:t>of</a:t>
            </a:r>
            <a:r>
              <a:rPr lang="cs-CZ" sz="2400" spc="-75" dirty="0">
                <a:solidFill>
                  <a:srgbClr val="FFFFFF"/>
                </a:solidFill>
              </a:rPr>
              <a:t> business </a:t>
            </a:r>
            <a:r>
              <a:rPr lang="cs-CZ" sz="2400" spc="-75" dirty="0" err="1">
                <a:solidFill>
                  <a:srgbClr val="FFFFFF"/>
                </a:solidFill>
              </a:rPr>
              <a:t>intelligence</a:t>
            </a:r>
            <a:r>
              <a:rPr lang="cs-CZ" sz="2400" spc="-75" dirty="0">
                <a:solidFill>
                  <a:srgbClr val="FFFFFF"/>
                </a:solidFill>
              </a:rPr>
              <a:t> </a:t>
            </a:r>
            <a:r>
              <a:rPr lang="cs-CZ" sz="2400" spc="-75" dirty="0" err="1">
                <a:solidFill>
                  <a:srgbClr val="FFFFFF"/>
                </a:solidFill>
              </a:rPr>
              <a:t>methods</a:t>
            </a:r>
            <a:r>
              <a:rPr lang="cs-CZ" sz="2400" spc="-75" dirty="0">
                <a:solidFill>
                  <a:srgbClr val="FFFFFF"/>
                </a:solidFill>
              </a:rPr>
              <a:t> in </a:t>
            </a:r>
            <a:r>
              <a:rPr lang="cs-CZ" sz="2400" spc="-75" dirty="0" err="1">
                <a:solidFill>
                  <a:srgbClr val="FFFFFF"/>
                </a:solidFill>
              </a:rPr>
              <a:t>decision-making</a:t>
            </a:r>
            <a:r>
              <a:rPr lang="cs-CZ" sz="2400" spc="-75" dirty="0">
                <a:solidFill>
                  <a:srgbClr val="FFFFFF"/>
                </a:solidFill>
              </a:rPr>
              <a:t> </a:t>
            </a:r>
            <a:r>
              <a:rPr lang="cs-CZ" sz="2400" spc="-75" dirty="0" err="1">
                <a:solidFill>
                  <a:srgbClr val="FFFFFF"/>
                </a:solidFill>
              </a:rPr>
              <a:t>processes</a:t>
            </a:r>
            <a:r>
              <a:rPr lang="cs-CZ" sz="2400" spc="-75" dirty="0">
                <a:solidFill>
                  <a:srgbClr val="FFFFFF"/>
                </a:solidFill>
              </a:rPr>
              <a:t>. In: SOR ’21: </a:t>
            </a:r>
            <a:r>
              <a:rPr lang="cs-CZ" sz="2400" spc="-75" dirty="0" err="1">
                <a:solidFill>
                  <a:srgbClr val="FFFFFF"/>
                </a:solidFill>
              </a:rPr>
              <a:t>Proceedings</a:t>
            </a:r>
            <a:r>
              <a:rPr lang="cs-CZ" sz="2400" spc="-75" dirty="0">
                <a:solidFill>
                  <a:srgbClr val="FFFFFF"/>
                </a:solidFill>
              </a:rPr>
              <a:t> </a:t>
            </a:r>
            <a:r>
              <a:rPr lang="cs-CZ" sz="2400" spc="-75" dirty="0" err="1">
                <a:solidFill>
                  <a:srgbClr val="FFFFFF"/>
                </a:solidFill>
              </a:rPr>
              <a:t>of</a:t>
            </a:r>
            <a:r>
              <a:rPr lang="cs-CZ" sz="2400" spc="-75" dirty="0">
                <a:solidFill>
                  <a:srgbClr val="FFFFFF"/>
                </a:solidFill>
              </a:rPr>
              <a:t> </a:t>
            </a:r>
            <a:r>
              <a:rPr lang="cs-CZ" sz="2400" spc="-75" dirty="0" err="1">
                <a:solidFill>
                  <a:srgbClr val="FFFFFF"/>
                </a:solidFill>
              </a:rPr>
              <a:t>the</a:t>
            </a:r>
            <a:r>
              <a:rPr lang="cs-CZ" sz="2400" spc="-75" dirty="0">
                <a:solidFill>
                  <a:srgbClr val="FFFFFF"/>
                </a:solidFill>
              </a:rPr>
              <a:t> 16th International Symposium on </a:t>
            </a:r>
            <a:r>
              <a:rPr lang="cs-CZ" sz="2400" spc="-75" dirty="0" err="1">
                <a:solidFill>
                  <a:srgbClr val="FFFFFF"/>
                </a:solidFill>
              </a:rPr>
              <a:t>Operations</a:t>
            </a:r>
            <a:r>
              <a:rPr lang="cs-CZ" sz="2400" spc="-75" dirty="0">
                <a:solidFill>
                  <a:srgbClr val="FFFFFF"/>
                </a:solidFill>
              </a:rPr>
              <a:t> </a:t>
            </a:r>
            <a:r>
              <a:rPr lang="cs-CZ" sz="2400" spc="-75" dirty="0" err="1">
                <a:solidFill>
                  <a:srgbClr val="FFFFFF"/>
                </a:solidFill>
              </a:rPr>
              <a:t>Research</a:t>
            </a:r>
            <a:r>
              <a:rPr lang="cs-CZ" sz="2400" spc="-75" dirty="0">
                <a:solidFill>
                  <a:srgbClr val="FFFFFF"/>
                </a:solidFill>
              </a:rPr>
              <a:t>, SOR 2021. </a:t>
            </a:r>
          </a:p>
          <a:p>
            <a:pPr marL="527050" marR="5080" lvl="1" indent="-171450">
              <a:lnSpc>
                <a:spcPct val="90300"/>
              </a:lnSpc>
              <a:spcBef>
                <a:spcPts val="434"/>
              </a:spcBef>
              <a:buClr>
                <a:srgbClr val="85B130"/>
              </a:buClr>
              <a:buFont typeface="Wingdings"/>
              <a:buChar char=""/>
              <a:tabLst>
                <a:tab pos="592455" algn="l"/>
              </a:tabLst>
            </a:pP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B2506BB7-2C67-4C9F-8F12-CF8040E3350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39475" y="6445745"/>
            <a:ext cx="1484630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cs-CZ" b="1" spc="-10" dirty="0">
                <a:latin typeface="Arial"/>
                <a:cs typeface="Arial"/>
              </a:rPr>
              <a:t>14</a:t>
            </a:r>
            <a:r>
              <a:rPr b="1" spc="-10" dirty="0">
                <a:latin typeface="Arial"/>
                <a:cs typeface="Arial"/>
              </a:rPr>
              <a:t>. 9. </a:t>
            </a:r>
            <a:r>
              <a:rPr b="1" spc="-5" dirty="0">
                <a:latin typeface="Arial"/>
                <a:cs typeface="Arial"/>
              </a:rPr>
              <a:t>2020 </a:t>
            </a:r>
            <a:r>
              <a:rPr lang="en-US" b="1" spc="-5" dirty="0">
                <a:latin typeface="Arial"/>
                <a:cs typeface="Arial"/>
              </a:rPr>
              <a:t>|</a:t>
            </a:r>
            <a:r>
              <a:rPr lang="cs-CZ" spc="-35" dirty="0"/>
              <a:t> I</a:t>
            </a:r>
            <a:r>
              <a:rPr spc="-35" dirty="0"/>
              <a:t>ng. </a:t>
            </a:r>
            <a:r>
              <a:rPr lang="cs-CZ" spc="-20" dirty="0"/>
              <a:t>Petr Průcha</a:t>
            </a:r>
            <a:endParaRPr spc="-2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451</Words>
  <Application>Microsoft Office PowerPoint</Application>
  <PresentationFormat>Předvádění na obrazovce (4:3)</PresentationFormat>
  <Paragraphs>76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FreeSans</vt:lpstr>
      <vt:lpstr>Trebuchet MS</vt:lpstr>
      <vt:lpstr>Wingdings</vt:lpstr>
      <vt:lpstr>Office Theme</vt:lpstr>
      <vt:lpstr>KOLOKVIUM </vt:lpstr>
      <vt:lpstr>Agenda</vt:lpstr>
      <vt:lpstr>Robotická procesní automatizace|RPA</vt:lpstr>
      <vt:lpstr>RPA robot</vt:lpstr>
      <vt:lpstr>Robotická procesní automatizace|RPA</vt:lpstr>
      <vt:lpstr>Cíl disertační práce</vt:lpstr>
      <vt:lpstr>Výzkumné otázky</vt:lpstr>
      <vt:lpstr>Metodika disertační práce</vt:lpstr>
      <vt:lpstr>Publikace</vt:lpstr>
      <vt:lpstr>Děkuji za pozornost</vt:lpstr>
      <vt:lpstr>Odkazy na literaturu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KOLOKVIUM </dc:title>
  <cp:lastModifiedBy>Petr Průcha</cp:lastModifiedBy>
  <cp:revision>1</cp:revision>
  <dcterms:created xsi:type="dcterms:W3CDTF">2021-09-11T09:18:45Z</dcterms:created>
  <dcterms:modified xsi:type="dcterms:W3CDTF">2021-09-14T05:51:26Z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2020-09-07T00:00:00Z</vt:filetime>
  </property>
  <property fmtid="{D5CDD505-2E9C-101B-9397-08002B2CF9AE}" pid="3" name="LastSaved">
    <vt:filetime>2021-09-11T00:00:00Z</vt:filetime>
  </property>
</Properties>
</file>