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7" r:id="rId2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4C2E8-DD24-4128-BEFB-AD7416DB090C}" v="1" dt="2021-10-07T08:30:26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 Průcha" userId="6c181d701774c066" providerId="LiveId" clId="{4624C2E8-DD24-4128-BEFB-AD7416DB090C}"/>
    <pc:docChg chg="custSel modSld">
      <pc:chgData name="Petr Průcha" userId="6c181d701774c066" providerId="LiveId" clId="{4624C2E8-DD24-4128-BEFB-AD7416DB090C}" dt="2021-10-07T08:34:59.850" v="97" actId="6549"/>
      <pc:docMkLst>
        <pc:docMk/>
      </pc:docMkLst>
      <pc:sldChg chg="modSp mod">
        <pc:chgData name="Petr Průcha" userId="6c181d701774c066" providerId="LiveId" clId="{4624C2E8-DD24-4128-BEFB-AD7416DB090C}" dt="2021-10-07T08:34:59.850" v="97" actId="6549"/>
        <pc:sldMkLst>
          <pc:docMk/>
          <pc:sldMk cId="1972217879" sldId="277"/>
        </pc:sldMkLst>
        <pc:spChg chg="mod">
          <ac:chgData name="Petr Průcha" userId="6c181d701774c066" providerId="LiveId" clId="{4624C2E8-DD24-4128-BEFB-AD7416DB090C}" dt="2021-10-07T08:34:59.850" v="97" actId="6549"/>
          <ac:spMkLst>
            <pc:docMk/>
            <pc:sldMk cId="1972217879" sldId="277"/>
            <ac:spMk id="2" creationId="{E9086DA4-C1D8-49F9-A578-0CC98322B4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E666D-1C2F-4E2D-B591-414CF2BE825D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18EA2-E3FA-4F94-9EC3-EDE01B7CB9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128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Takže se semnou bavte, budete mít z těch hodin mnohem víc – nejlépe se bavte s učiteli všude budete mít z toho mnohem víc.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18EA2-E3FA-4F94-9EC3-EDE01B7CB92E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8F0B97-CEC1-47BD-BCF6-F1D324E9D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4B4719C-8D39-4579-A395-118156C11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FAFE27-975B-45A9-9059-A3363A2B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2AD7864-B51C-49E9-A5D1-73AA48F7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AEF1FC-8EEA-41CD-8D98-21B8034C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81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9AB5F-A7B3-4BF9-AB8B-1E0CCCD8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85CC7AB-439F-40B7-AEF4-ABF3175BE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3430EF-A15B-4372-A1B4-E0FD964A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B28B04-C61F-4E13-835C-E0C4D7D2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D0FA18-38B9-4E9B-A7B4-0FFB185A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537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66D7250-BC89-4F6F-A305-0C3F680DB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3AEA28E-19BF-4E04-ACB1-8D15C976C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1A492F-B16A-47D0-8593-471A4623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11F06B-E49C-4240-9444-EAAF917B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E2C2D9-053E-4E2C-AC52-4735FFE4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321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7559FB-D21A-4A76-B165-7B33A17D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955474-E24D-4C28-BB6B-828A3D26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5EC4EB-D5F2-47E0-BA24-1DB98FCF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7B69817-E27F-48D2-AC2D-A903BBED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228A68-924B-4F09-9CD9-CD394A47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1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569B46-D6FC-4E90-BD15-84EEA048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288F430-C858-444D-BA6B-3A24C815F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7F70E96-5B04-4BC5-A9F2-568656B0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ABD4C4-10B7-4C48-930D-319DB79C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083EFC-13EB-4014-9C66-EA7F0273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680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C7EA20-1A9C-4796-B187-48E7DD68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8AC084-8FC6-4ED8-87B8-A1DF82684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A9D9D67-6E6D-4241-8D09-8508056F1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1801CED-DC17-4E14-A6CD-6CA075F6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D210BC-7AC6-41C8-89A3-997D8570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8516600-6771-4354-97E9-AEB6266C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85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2FAA3E-4EB4-47B9-A86A-2DF3D255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C0B249E-FDF2-4955-B7D2-A75D4F4D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1B9CCC3-2486-4B5C-94D5-B03B8742D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79859DC-ECA2-47B4-AF34-A54841475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97670CC-1AB6-4544-B1EE-11F4AC7A7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5559F5B-A8D9-42CC-827F-006C9055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B72A8BB-6959-42D3-B429-E15F060A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1E57776-9FFA-4335-8ADA-AB9B1AF7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307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C9529E-C6C6-47D0-8AA3-B2852C4A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287A4D9-6829-4933-A2C6-8F9FDED1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5DDC47-C334-4F8B-AC75-F43D75F0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6C9F407-5A2C-490E-8E4D-0C2B43B7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68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3D37A39-BD69-492C-B853-00AB8CFD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8358F26-E6D4-4DA3-9144-9576B782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1A6B9E-9046-40B5-9A84-9D50BD74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174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AC4152-671B-4F9E-8788-347145B8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1E6D82-C4F9-4BFB-85D5-7A082F5D1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393F950-F0A7-4B2D-B16D-8A93007CD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AFD9972-18B7-43D7-B726-321B284B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7408D-CCE3-4173-A0E2-BDAB3E0F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F99184A-862B-4D71-80F4-BCC5BB3F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46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02CABE-B0B3-4BF1-B205-93CACF0A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5AF28BC-A3F7-495A-8A8F-62AB2C0AA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1918B3-E578-400B-AF0A-C0A360F3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C8001D8-53C5-4DDA-92E7-64CF6789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726-703B-41EB-80E9-D3F7A678AB3C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1071E60-17C7-4827-8059-01F90B5B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4FD7788-6330-48D5-8145-1AC60922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21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65FD2ED-BE64-4AF8-A827-FCA50FD4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A2C307-C919-455A-A324-2E04D9D9A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3594ECD-CB3C-4DAA-89F9-39E50895C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8726-703B-41EB-80E9-D3F7A678AB3C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36F6380-DDB5-4F70-951F-694B1EC7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899655A-E535-4A79-899A-993ADF7C4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4187-9A5A-43FA-97C4-B7B3FEE6F0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ktok.com/@cleoabram/video/6964376833714359557?lang=en&amp;is_copy_url=0&amp;is_from_webapp=v1&amp;sender_device=pc&amp;sender_web_id=6992606423474472454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herifow/IN1-Zadani-projektu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YJW_Ek2MK0&amp;ab_channel=zdebra" TargetMode="External"/><Relationship Id="rId2" Type="http://schemas.openxmlformats.org/officeDocument/2006/relationships/hyperlink" Target="https://www.youtube.com/watch?v=XWFfMM_db3k&amp;t=10s&amp;ab_channel=TVShow%2FFlim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B66D6D-5A68-4DAE-A268-4102D34D6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Zadání projektu 1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6635D60-38E8-4013-AA35-DB220C616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Dnes si ušpiníme ruce a začneme něco dělat</a:t>
            </a:r>
          </a:p>
        </p:txBody>
      </p:sp>
    </p:spTree>
    <p:extLst>
      <p:ext uri="{BB962C8B-B14F-4D97-AF65-F5344CB8AC3E}">
        <p14:creationId xmlns:p14="http://schemas.microsoft.com/office/powerpoint/2010/main" val="73135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ADD429-2D8F-4354-A49B-FD3BC418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8875"/>
          </a:xfrm>
        </p:spPr>
        <p:txBody>
          <a:bodyPr/>
          <a:lstStyle/>
          <a:p>
            <a:r>
              <a:rPr lang="cs-CZ" dirty="0" err="1">
                <a:hlinkClick r:id="rId2"/>
              </a:rPr>
              <a:t>How</a:t>
            </a:r>
            <a:r>
              <a:rPr lang="cs-CZ" dirty="0">
                <a:hlinkClick r:id="rId2"/>
              </a:rPr>
              <a:t> WIFI </a:t>
            </a:r>
            <a:r>
              <a:rPr lang="cs-CZ" dirty="0" err="1">
                <a:hlinkClick r:id="rId2"/>
              </a:rPr>
              <a:t>work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438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E1FB5F-D52A-4B9C-B1BC-74B23FBB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4220"/>
          </a:xfrm>
        </p:spPr>
        <p:txBody>
          <a:bodyPr/>
          <a:lstStyle/>
          <a:p>
            <a:pPr algn="ctr"/>
            <a:r>
              <a:rPr lang="cs-CZ" dirty="0"/>
              <a:t>Ten kdo to vymyslel, tak někam napsal, jak to funguje a zdokumentoval to</a:t>
            </a:r>
          </a:p>
        </p:txBody>
      </p:sp>
    </p:spTree>
    <p:extLst>
      <p:ext uri="{BB962C8B-B14F-4D97-AF65-F5344CB8AC3E}">
        <p14:creationId xmlns:p14="http://schemas.microsoft.com/office/powerpoint/2010/main" val="201383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A4FD08-9979-49A5-8FD0-868306AA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6511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Říká se tomu různě: v IT nejčastěji dokumentace, ale může být i příručka, návod…</a:t>
            </a:r>
          </a:p>
        </p:txBody>
      </p:sp>
    </p:spTree>
    <p:extLst>
      <p:ext uri="{BB962C8B-B14F-4D97-AF65-F5344CB8AC3E}">
        <p14:creationId xmlns:p14="http://schemas.microsoft.com/office/powerpoint/2010/main" val="411657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183575-A51A-4D37-A859-7A0DD2E2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6511"/>
          </a:xfrm>
        </p:spPr>
        <p:txBody>
          <a:bodyPr/>
          <a:lstStyle/>
          <a:p>
            <a:pPr algn="ctr"/>
            <a:r>
              <a:rPr lang="cs-CZ" b="1" i="1" dirty="0"/>
              <a:t>Důležitý </a:t>
            </a:r>
            <a:r>
              <a:rPr lang="cs-CZ" b="1" i="1" dirty="0" err="1"/>
              <a:t>skill</a:t>
            </a:r>
            <a:r>
              <a:rPr lang="cs-CZ" b="1" i="1" dirty="0"/>
              <a:t> n°1</a:t>
            </a:r>
            <a:br>
              <a:rPr lang="cs-CZ" dirty="0"/>
            </a:br>
            <a:r>
              <a:rPr lang="cs-CZ" dirty="0"/>
              <a:t>Takže informace „just in </a:t>
            </a:r>
            <a:r>
              <a:rPr lang="cs-CZ" dirty="0" err="1"/>
              <a:t>time</a:t>
            </a:r>
            <a:r>
              <a:rPr lang="cs-CZ" dirty="0"/>
              <a:t>“ a najdu si dokumentaci/návod </a:t>
            </a:r>
            <a:br>
              <a:rPr lang="cs-CZ" dirty="0"/>
            </a:br>
            <a:endParaRPr lang="cs-CZ" b="1" i="1" dirty="0"/>
          </a:p>
        </p:txBody>
      </p:sp>
    </p:spTree>
    <p:extLst>
      <p:ext uri="{BB962C8B-B14F-4D97-AF65-F5344CB8AC3E}">
        <p14:creationId xmlns:p14="http://schemas.microsoft.com/office/powerpoint/2010/main" val="213050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BEE275-D23D-4E60-AC90-205CB1F1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5602"/>
          </a:xfrm>
        </p:spPr>
        <p:txBody>
          <a:bodyPr/>
          <a:lstStyle/>
          <a:p>
            <a:pPr algn="ctr"/>
            <a:r>
              <a:rPr lang="cs-CZ" dirty="0"/>
              <a:t>Víte jak se jí </a:t>
            </a:r>
            <a:r>
              <a:rPr lang="cs-CZ" b="1" dirty="0"/>
              <a:t>SLON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848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7ED058-AAEF-44D6-B7C5-EEAF3313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5020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1026" name="Picture 2" descr="Pin on CC ideas">
            <a:extLst>
              <a:ext uri="{FF2B5EF4-FFF2-40B4-BE49-F238E27FC236}">
                <a16:creationId xmlns:a16="http://schemas.microsoft.com/office/drawing/2014/main" id="{5F04426A-38C3-48DC-84B5-18392239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13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0CB59E-3A1E-4E37-9B54-EBE2ED60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>
            <a:normAutofit/>
          </a:bodyPr>
          <a:lstStyle/>
          <a:p>
            <a:pPr algn="ctr"/>
            <a:r>
              <a:rPr lang="cs-CZ" b="1" i="1" dirty="0"/>
              <a:t>Důležitý </a:t>
            </a:r>
            <a:r>
              <a:rPr lang="cs-CZ" b="1" i="1" dirty="0" err="1"/>
              <a:t>skill</a:t>
            </a:r>
            <a:r>
              <a:rPr lang="cs-CZ" b="1" i="1" dirty="0"/>
              <a:t> n°2</a:t>
            </a:r>
            <a:br>
              <a:rPr lang="cs-CZ" dirty="0"/>
            </a:br>
            <a:r>
              <a:rPr lang="cs-CZ" dirty="0"/>
              <a:t>Rozložím si problém na kousíčky a ty začnu postupně řešit</a:t>
            </a:r>
            <a:br>
              <a:rPr lang="cs-CZ" dirty="0"/>
            </a:br>
            <a:r>
              <a:rPr lang="cs-CZ" dirty="0"/>
              <a:t>(kousek po kousku)</a:t>
            </a:r>
          </a:p>
        </p:txBody>
      </p:sp>
    </p:spTree>
    <p:extLst>
      <p:ext uri="{BB962C8B-B14F-4D97-AF65-F5344CB8AC3E}">
        <p14:creationId xmlns:p14="http://schemas.microsoft.com/office/powerpoint/2010/main" val="366127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76ACA1-DBBC-4B3C-B7AF-C9B2627D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693"/>
          </a:xfrm>
        </p:spPr>
        <p:txBody>
          <a:bodyPr/>
          <a:lstStyle/>
          <a:p>
            <a:pPr algn="ctr"/>
            <a:r>
              <a:rPr lang="cs-CZ" dirty="0"/>
              <a:t>Víte co je GIGO?</a:t>
            </a:r>
          </a:p>
        </p:txBody>
      </p:sp>
    </p:spTree>
    <p:extLst>
      <p:ext uri="{BB962C8B-B14F-4D97-AF65-F5344CB8AC3E}">
        <p14:creationId xmlns:p14="http://schemas.microsoft.com/office/powerpoint/2010/main" val="420075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F5758-827D-4D6D-8DB6-245AEBFB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493"/>
          </a:xfrm>
        </p:spPr>
        <p:txBody>
          <a:bodyPr/>
          <a:lstStyle/>
          <a:p>
            <a:pPr algn="ctr"/>
            <a:r>
              <a:rPr lang="cs-CZ" dirty="0"/>
              <a:t>„</a:t>
            </a:r>
            <a:r>
              <a:rPr lang="cs-CZ" dirty="0" err="1"/>
              <a:t>Garbage</a:t>
            </a:r>
            <a:r>
              <a:rPr lang="cs-CZ" dirty="0"/>
              <a:t> in, </a:t>
            </a:r>
            <a:r>
              <a:rPr lang="cs-CZ" dirty="0" err="1"/>
              <a:t>garbage</a:t>
            </a:r>
            <a:r>
              <a:rPr lang="cs-CZ" dirty="0"/>
              <a:t> out“</a:t>
            </a:r>
            <a:br>
              <a:rPr lang="cs-CZ" dirty="0"/>
            </a:br>
            <a:r>
              <a:rPr lang="cs-CZ" dirty="0"/>
              <a:t>„</a:t>
            </a:r>
            <a:r>
              <a:rPr lang="cs-CZ" dirty="0" err="1"/>
              <a:t>Shit</a:t>
            </a:r>
            <a:r>
              <a:rPr lang="cs-CZ" dirty="0"/>
              <a:t> in, </a:t>
            </a:r>
            <a:r>
              <a:rPr lang="cs-CZ" dirty="0" err="1"/>
              <a:t>shit</a:t>
            </a:r>
            <a:r>
              <a:rPr lang="cs-CZ" dirty="0"/>
              <a:t> out“</a:t>
            </a:r>
          </a:p>
        </p:txBody>
      </p:sp>
    </p:spTree>
    <p:extLst>
      <p:ext uri="{BB962C8B-B14F-4D97-AF65-F5344CB8AC3E}">
        <p14:creationId xmlns:p14="http://schemas.microsoft.com/office/powerpoint/2010/main" val="274893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7CBAB5-0448-439F-AFD1-1C94569A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0475"/>
          </a:xfrm>
        </p:spPr>
        <p:txBody>
          <a:bodyPr/>
          <a:lstStyle/>
          <a:p>
            <a:pPr algn="ctr"/>
            <a:r>
              <a:rPr lang="cs-CZ" dirty="0"/>
              <a:t>Pokud nepochopím zadání a nemám jasno co se po mě chce tak je to „</a:t>
            </a:r>
            <a:r>
              <a:rPr lang="cs-CZ" dirty="0" err="1"/>
              <a:t>Garbige</a:t>
            </a:r>
            <a:r>
              <a:rPr lang="cs-CZ" dirty="0"/>
              <a:t> in“ a pravděpodobně to bude i „</a:t>
            </a:r>
            <a:r>
              <a:rPr lang="cs-CZ" dirty="0" err="1"/>
              <a:t>Garbige</a:t>
            </a:r>
            <a:r>
              <a:rPr lang="cs-CZ" dirty="0"/>
              <a:t> out“</a:t>
            </a:r>
            <a:br>
              <a:rPr lang="cs-CZ" dirty="0"/>
            </a:br>
            <a:br>
              <a:rPr lang="cs-CZ" dirty="0"/>
            </a:br>
            <a:r>
              <a:rPr lang="cs-CZ" b="1" dirty="0"/>
              <a:t>Ujasněte si co zákazník chce!</a:t>
            </a:r>
          </a:p>
        </p:txBody>
      </p:sp>
    </p:spTree>
    <p:extLst>
      <p:ext uri="{BB962C8B-B14F-4D97-AF65-F5344CB8AC3E}">
        <p14:creationId xmlns:p14="http://schemas.microsoft.com/office/powerpoint/2010/main" val="296135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024BD2-E8C4-4E7D-886A-5A8463F4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3239"/>
          </a:xfrm>
        </p:spPr>
        <p:txBody>
          <a:bodyPr/>
          <a:lstStyle/>
          <a:p>
            <a:pPr algn="ctr"/>
            <a:r>
              <a:rPr lang="cs-CZ" dirty="0" err="1"/>
              <a:t>Unpopular</a:t>
            </a:r>
            <a:r>
              <a:rPr lang="cs-CZ" dirty="0"/>
              <a:t> </a:t>
            </a:r>
            <a:r>
              <a:rPr lang="cs-CZ" dirty="0" err="1"/>
              <a:t>opinion</a:t>
            </a:r>
            <a:br>
              <a:rPr lang="cs-CZ" dirty="0"/>
            </a:br>
            <a:r>
              <a:rPr lang="cs-CZ" dirty="0"/>
              <a:t>„Za vaše vzdělání si můžete sami.“</a:t>
            </a:r>
          </a:p>
        </p:txBody>
      </p:sp>
    </p:spTree>
    <p:extLst>
      <p:ext uri="{BB962C8B-B14F-4D97-AF65-F5344CB8AC3E}">
        <p14:creationId xmlns:p14="http://schemas.microsoft.com/office/powerpoint/2010/main" val="74743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172F86-B994-42E1-A601-F021D801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7966"/>
          </a:xfrm>
        </p:spPr>
        <p:txBody>
          <a:bodyPr/>
          <a:lstStyle/>
          <a:p>
            <a:pPr algn="ctr"/>
            <a:r>
              <a:rPr lang="cs-CZ" dirty="0"/>
              <a:t>„Ale zas pozor je to </a:t>
            </a:r>
            <a:r>
              <a:rPr lang="cs-CZ" dirty="0" err="1"/>
              <a:t>tricky</a:t>
            </a:r>
            <a:r>
              <a:rPr lang="cs-CZ" dirty="0"/>
              <a:t>, nemůžete zákazníka pořád otravovat“</a:t>
            </a:r>
          </a:p>
        </p:txBody>
      </p:sp>
    </p:spTree>
    <p:extLst>
      <p:ext uri="{BB962C8B-B14F-4D97-AF65-F5344CB8AC3E}">
        <p14:creationId xmlns:p14="http://schemas.microsoft.com/office/powerpoint/2010/main" val="26516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A0D6BF-6FC3-4169-8B91-5DE8B901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8111"/>
          </a:xfrm>
        </p:spPr>
        <p:txBody>
          <a:bodyPr>
            <a:normAutofit/>
          </a:bodyPr>
          <a:lstStyle/>
          <a:p>
            <a:pPr algn="ctr"/>
            <a:r>
              <a:rPr lang="cs-CZ" b="1" dirty="0"/>
              <a:t>IT je za mě o řešení problémů </a:t>
            </a:r>
            <a:br>
              <a:rPr lang="cs-CZ" dirty="0"/>
            </a:br>
            <a:r>
              <a:rPr lang="cs-CZ" dirty="0"/>
              <a:t>a máme k tomu digitální nástroje, které nám je pomáhají je řešit</a:t>
            </a:r>
            <a:br>
              <a:rPr lang="cs-CZ" dirty="0"/>
            </a:br>
            <a:br>
              <a:rPr lang="cs-CZ" dirty="0"/>
            </a:br>
            <a:r>
              <a:rPr lang="cs-CZ" i="1" dirty="0"/>
              <a:t>informace „just in </a:t>
            </a:r>
            <a:r>
              <a:rPr lang="cs-CZ" i="1" dirty="0" err="1"/>
              <a:t>time</a:t>
            </a:r>
            <a:r>
              <a:rPr lang="cs-CZ" i="1" dirty="0"/>
              <a:t>“</a:t>
            </a:r>
            <a:br>
              <a:rPr lang="cs-CZ" i="1" dirty="0"/>
            </a:br>
            <a:r>
              <a:rPr lang="cs-CZ" i="1" dirty="0"/>
              <a:t>Problém rozložíme na kousky</a:t>
            </a:r>
            <a:br>
              <a:rPr lang="cs-CZ" i="1" dirty="0"/>
            </a:br>
            <a:r>
              <a:rPr lang="cs-CZ" i="1" dirty="0"/>
              <a:t>Bacha na GIGO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403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086DA4-C1D8-49F9-A578-0CC98322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566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/>
              <a:t>Můj GitHub zadání projektu:</a:t>
            </a:r>
            <a:br>
              <a:rPr lang="cs-CZ" dirty="0"/>
            </a:br>
            <a:br>
              <a:rPr lang="cs-CZ" dirty="0"/>
            </a:br>
            <a:r>
              <a:rPr lang="cs-CZ" dirty="0">
                <a:hlinkClick r:id="rId2"/>
              </a:rPr>
              <a:t>https://github.com/Scherifow/IN1-Zadani-projektu1</a:t>
            </a:r>
            <a:br>
              <a:rPr lang="cs-CZ" dirty="0"/>
            </a:br>
            <a:br>
              <a:rPr lang="cs-CZ" dirty="0"/>
            </a:br>
            <a:r>
              <a:rPr lang="cs-CZ" dirty="0"/>
              <a:t>GitHub </a:t>
            </a:r>
            <a:r>
              <a:rPr lang="cs-CZ" dirty="0" err="1"/>
              <a:t>Scherifow</a:t>
            </a:r>
            <a:r>
              <a:rPr lang="cs-CZ" dirty="0"/>
              <a:t> IN1-zadani</a:t>
            </a:r>
            <a:br>
              <a:rPr lang="en-GB" dirty="0"/>
            </a:br>
            <a:br>
              <a:rPr lang="en-GB" dirty="0"/>
            </a:br>
            <a:r>
              <a:rPr lang="en-GB" i="1" dirty="0"/>
              <a:t>J</a:t>
            </a:r>
            <a:r>
              <a:rPr lang="cs-CZ" i="1" dirty="0"/>
              <a:t>á jsem váš zákazník a zároveň i průvodce</a:t>
            </a:r>
            <a:br>
              <a:rPr lang="cs-CZ"/>
            </a:b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221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A44251-89AC-42FC-BBA1-52C298A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3457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Já bych vás chtěl reálně něco užitečné naučit ne jen proto, abych vám dal zápočet a konec.</a:t>
            </a:r>
            <a:br>
              <a:rPr lang="cs-CZ" dirty="0"/>
            </a:br>
            <a:br>
              <a:rPr lang="cs-CZ" dirty="0"/>
            </a:br>
            <a:r>
              <a:rPr lang="cs-CZ" i="1" dirty="0"/>
              <a:t>Taky nechci, abyste říkali Průcha byl na ***** učitel</a:t>
            </a:r>
            <a:br>
              <a:rPr lang="cs-CZ" i="1" dirty="0"/>
            </a:br>
            <a:br>
              <a:rPr lang="cs-CZ" i="1" dirty="0"/>
            </a:br>
            <a:r>
              <a:rPr lang="cs-CZ" i="1" dirty="0"/>
              <a:t>„Chci, abyste říkali bylo super něco jsme se </a:t>
            </a:r>
            <a:r>
              <a:rPr lang="cs-CZ" i="1" dirty="0" err="1"/>
              <a:t>real</a:t>
            </a:r>
            <a:r>
              <a:rPr lang="cs-CZ" i="1" dirty="0"/>
              <a:t> naučili“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321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1" descr="Pruměrná míra zapamatování &#10;5% &#10;Pasivní učební &#10;metody &#10;Participativní &#10;učební &#10;metody &#10;Přednáška &#10;Čtení &#10;Audio-vizuální vj em &#10;Praktická ukázka &#10;Skupinová diskuse &#10;Praxe &#10;Učení druhých ">
            <a:extLst>
              <a:ext uri="{FF2B5EF4-FFF2-40B4-BE49-F238E27FC236}">
                <a16:creationId xmlns:a16="http://schemas.microsoft.com/office/drawing/2014/main" id="{70AF34EE-9D0A-4E81-9EB1-2796A60B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9529" y="643467"/>
            <a:ext cx="8132942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06DCB8-108F-4708-8A99-57E763C5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4" y="2858945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Víte kdo byl </a:t>
            </a:r>
            <a:r>
              <a:rPr lang="cs-CZ" b="0" i="0" dirty="0">
                <a:solidFill>
                  <a:srgbClr val="202124"/>
                </a:solidFill>
                <a:effectLst/>
                <a:latin typeface="Google Sans"/>
              </a:rPr>
              <a:t>Richard </a:t>
            </a:r>
            <a:r>
              <a:rPr lang="cs-CZ" b="0" i="0" dirty="0" err="1">
                <a:solidFill>
                  <a:srgbClr val="202124"/>
                </a:solidFill>
                <a:effectLst/>
                <a:latin typeface="Google Sans"/>
              </a:rPr>
              <a:t>Feynman</a:t>
            </a:r>
            <a:r>
              <a:rPr lang="cs-CZ" b="0" i="0" dirty="0">
                <a:solidFill>
                  <a:srgbClr val="202124"/>
                </a:solidFill>
                <a:effectLst/>
                <a:latin typeface="Google Sans"/>
              </a:rPr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6591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4C0EBF-C339-4E6B-A417-2852BADB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1784"/>
          </a:xfrm>
        </p:spPr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https://www.youtube.com/watch?v=XWFfMM_db3k&amp;t=10s&amp;ab_channel=TVShow%2FFlims</a:t>
            </a:r>
            <a:br>
              <a:rPr lang="cs-CZ" dirty="0"/>
            </a:br>
            <a:br>
              <a:rPr lang="cs-CZ" dirty="0"/>
            </a:br>
            <a:r>
              <a:rPr lang="cs-CZ" dirty="0">
                <a:hlinkClick r:id="rId3"/>
              </a:rPr>
              <a:t>https://www.youtube.com/watch?v=ZYJW_Ek2MK0&amp;ab_channel=zdebra</a:t>
            </a:r>
            <a:br>
              <a:rPr lang="cs-CZ" dirty="0"/>
            </a:b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777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F97E3-A7E7-4031-AA56-2E6C8CFA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4148"/>
          </a:xfrm>
        </p:spPr>
        <p:txBody>
          <a:bodyPr/>
          <a:lstStyle/>
          <a:p>
            <a:r>
              <a:rPr lang="cs-CZ" dirty="0"/>
              <a:t>Americký fyzik dostal Nobelovku</a:t>
            </a:r>
            <a:br>
              <a:rPr lang="cs-CZ" dirty="0"/>
            </a:br>
            <a:r>
              <a:rPr lang="cs-CZ" dirty="0"/>
              <a:t>Když on studoval… před WW2  </a:t>
            </a:r>
            <a:br>
              <a:rPr lang="cs-CZ" dirty="0"/>
            </a:br>
            <a:br>
              <a:rPr lang="cs-CZ" dirty="0"/>
            </a:br>
            <a:r>
              <a:rPr lang="cs-CZ" dirty="0"/>
              <a:t>„proč bych se měl učit něco na zpaměti</a:t>
            </a:r>
            <a:r>
              <a:rPr lang="en-GB" dirty="0"/>
              <a:t>,</a:t>
            </a:r>
            <a:r>
              <a:rPr lang="cs-CZ" dirty="0"/>
              <a:t> když si to můžu najít za 15 minut v knihovně“ </a:t>
            </a:r>
            <a:br>
              <a:rPr lang="cs-CZ" dirty="0"/>
            </a:br>
            <a:r>
              <a:rPr lang="en-GB" dirty="0"/>
              <a:t>							</a:t>
            </a:r>
            <a:r>
              <a:rPr lang="en-GB" sz="2000" dirty="0"/>
              <a:t>— </a:t>
            </a:r>
            <a:r>
              <a:rPr lang="en-US" sz="2000" dirty="0"/>
              <a:t>Surely You're Joking, Mr. Feynman!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487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F2FEB8-EDA7-4791-8FC2-744D27BE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9202"/>
          </a:xfrm>
        </p:spPr>
        <p:txBody>
          <a:bodyPr/>
          <a:lstStyle/>
          <a:p>
            <a:pPr algn="ctr"/>
            <a:r>
              <a:rPr lang="en-GB" dirty="0"/>
              <a:t>Co </a:t>
            </a:r>
            <a:r>
              <a:rPr lang="en-GB" dirty="0" err="1"/>
              <a:t>chci</a:t>
            </a:r>
            <a:r>
              <a:rPr lang="en-GB" dirty="0"/>
              <a:t>, </a:t>
            </a:r>
            <a:r>
              <a:rPr lang="en-GB" dirty="0" err="1"/>
              <a:t>abyste</a:t>
            </a:r>
            <a:r>
              <a:rPr lang="en-GB" dirty="0"/>
              <a:t> se </a:t>
            </a:r>
            <a:r>
              <a:rPr lang="en-GB" dirty="0" err="1"/>
              <a:t>nau</a:t>
            </a:r>
            <a:r>
              <a:rPr lang="cs-CZ" dirty="0"/>
              <a:t>čili?</a:t>
            </a:r>
          </a:p>
        </p:txBody>
      </p:sp>
    </p:spTree>
    <p:extLst>
      <p:ext uri="{BB962C8B-B14F-4D97-AF65-F5344CB8AC3E}">
        <p14:creationId xmlns:p14="http://schemas.microsoft.com/office/powerpoint/2010/main" val="100932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0E0956-DA92-4A40-85E9-923667D9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9130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Pracovat s informacemi a najít to co zrovna potřebujete.</a:t>
            </a:r>
            <a:br>
              <a:rPr lang="cs-CZ" dirty="0"/>
            </a:br>
            <a:r>
              <a:rPr lang="cs-CZ" dirty="0"/>
              <a:t>  </a:t>
            </a:r>
            <a:br>
              <a:rPr lang="cs-CZ" dirty="0"/>
            </a:br>
            <a:r>
              <a:rPr lang="cs-CZ" dirty="0"/>
              <a:t>„</a:t>
            </a:r>
            <a:r>
              <a:rPr lang="cs-CZ" dirty="0" err="1"/>
              <a:t>Information</a:t>
            </a:r>
            <a:r>
              <a:rPr lang="cs-CZ" dirty="0"/>
              <a:t> Just in Time“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512049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460</Words>
  <Application>Microsoft Office PowerPoint</Application>
  <PresentationFormat>Širokoúhlá obrazovka</PresentationFormat>
  <Paragraphs>23</Paragraphs>
  <Slides>22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Google Sans</vt:lpstr>
      <vt:lpstr>Motiv Office</vt:lpstr>
      <vt:lpstr>Zadání projektu 1</vt:lpstr>
      <vt:lpstr>Unpopular opinion „Za vaše vzdělání si můžete sami.“</vt:lpstr>
      <vt:lpstr>Já bych vás chtěl reálně něco užitečné naučit ne jen proto, abych vám dal zápočet a konec.  Taky nechci, abyste říkali Průcha byl na ***** učitel  „Chci, abyste říkali bylo super něco jsme se real naučili“ </vt:lpstr>
      <vt:lpstr>Prezentace aplikace PowerPoint</vt:lpstr>
      <vt:lpstr>Víte kdo byl Richard Feynman?</vt:lpstr>
      <vt:lpstr>https://www.youtube.com/watch?v=XWFfMM_db3k&amp;t=10s&amp;ab_channel=TVShow%2FFlims  https://www.youtube.com/watch?v=ZYJW_Ek2MK0&amp;ab_channel=zdebra  </vt:lpstr>
      <vt:lpstr>Americký fyzik dostal Nobelovku Když on studoval… před WW2    „proč bych se měl učit něco na zpaměti, když si to můžu najít za 15 minut v knihovně“         — Surely You're Joking, Mr. Feynman! </vt:lpstr>
      <vt:lpstr>Co chci, abyste se naučili?</vt:lpstr>
      <vt:lpstr>Pracovat s informacemi a najít to co zrovna potřebujete.    „Information Just in Time“ </vt:lpstr>
      <vt:lpstr>How WIFI work?</vt:lpstr>
      <vt:lpstr>Ten kdo to vymyslel, tak někam napsal, jak to funguje a zdokumentoval to</vt:lpstr>
      <vt:lpstr>Říká se tomu různě: v IT nejčastěji dokumentace, ale může být i příručka, návod…</vt:lpstr>
      <vt:lpstr>Důležitý skill n°1 Takže informace „just in time“ a najdu si dokumentaci/návod  </vt:lpstr>
      <vt:lpstr>Víte jak se jí SLON?</vt:lpstr>
      <vt:lpstr>Prezentace aplikace PowerPoint</vt:lpstr>
      <vt:lpstr>Důležitý skill n°2 Rozložím si problém na kousíčky a ty začnu postupně řešit (kousek po kousku)</vt:lpstr>
      <vt:lpstr>Víte co je GIGO?</vt:lpstr>
      <vt:lpstr>„Garbage in, garbage out“ „Shit in, shit out“</vt:lpstr>
      <vt:lpstr>Pokud nepochopím zadání a nemám jasno co se po mě chce tak je to „Garbige in“ a pravděpodobně to bude i „Garbige out“  Ujasněte si co zákazník chce!</vt:lpstr>
      <vt:lpstr>„Ale zas pozor je to tricky, nemůžete zákazníka pořád otravovat“</vt:lpstr>
      <vt:lpstr>IT je za mě o řešení problémů  a máme k tomu digitální nástroje, které nám je pomáhají je řešit  informace „just in time“ Problém rozložíme na kousky Bacha na GIGO </vt:lpstr>
      <vt:lpstr>Můj GitHub zadání projektu:  https://github.com/Scherifow/IN1-Zadani-projektu1  GitHub Scherifow IN1-zadani  Já jsem váš zákazník a zároveň i průvodce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Zadání projektu 1</dc:title>
  <dc:creator>Petr Průcha</dc:creator>
  <cp:lastModifiedBy>Petr Průcha</cp:lastModifiedBy>
  <cp:revision>2</cp:revision>
  <dcterms:created xsi:type="dcterms:W3CDTF">2021-10-07T07:47:44Z</dcterms:created>
  <dcterms:modified xsi:type="dcterms:W3CDTF">2021-10-07T08:35:02Z</dcterms:modified>
</cp:coreProperties>
</file>