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952106-0928-4790-98FA-7C6F3F1BE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232438-2DC9-4491-AE56-6661CD1C6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4BB811B-C1CB-4FA6-A832-5EBF1540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0AEE-A605-4BDE-BAEC-E873CF8005C4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996968B-A3F6-4BAE-AD8D-0DAA1F96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0971A6-DADF-4CFE-B196-69998AEB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563-6660-460F-9AC6-82CF97916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2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71C31E-CA14-4D75-9D0B-C1106873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6442F66-6E9D-4B0D-A2D9-0031A8419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C2A6751-FC31-4178-8C24-7D94456A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0AEE-A605-4BDE-BAEC-E873CF8005C4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0FF4A8A-2A80-4F73-89A3-B4D5D7E6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80C2264-C55E-4479-B6F8-56AF6247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563-6660-460F-9AC6-82CF97916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89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88467AF-A7A5-4C83-9607-0AF74877D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27E5B59-1B97-49D1-8C87-EDCC93D57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97E516F-C2F0-488D-8F2E-3BF72086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0AEE-A605-4BDE-BAEC-E873CF8005C4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B6C1AFA-C69B-4DA7-92E0-21E86130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FFEFADD-533A-4E24-8F24-17E68B34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563-6660-460F-9AC6-82CF97916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1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D6BE26-5F3B-4BF5-9B98-F0B8D086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0E6746-29C0-4545-B30F-3A270E165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992897E-DAFD-475B-BF83-3218138C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0AEE-A605-4BDE-BAEC-E873CF8005C4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D2A0B6C-3937-41D1-A372-0F6EFDE6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3FD589C-5411-4643-BDF3-93F8D547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563-6660-460F-9AC6-82CF97916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57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C1DBE4-3E4C-4F9B-89C4-CEBA4EC7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E63A271-7AA8-4508-9200-6E4A0405B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760EABA-E083-46BF-A104-51502C0A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0AEE-A605-4BDE-BAEC-E873CF8005C4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3263E12-298D-4BE9-BECF-D9A42F4C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0BC07F1-54B1-4779-BC2F-C0B82EC3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563-6660-460F-9AC6-82CF97916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05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391226-90AE-425F-ABF9-59FB1D8C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8AE499-A254-4455-BBC5-686D60473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C376236-8228-498E-B449-B3BC32A45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68E33BD-4508-44EB-BB6B-68DAABD9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0AEE-A605-4BDE-BAEC-E873CF8005C4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8207764-B60A-4F26-A76C-BD928F6A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70994A5-E77E-44B3-ADDC-C3387697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563-6660-460F-9AC6-82CF97916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6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D69210-5693-4678-B50D-FDA56A9B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882AC9A-7629-4736-8D3C-15809DFAA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72CEE6B-9B36-4695-83AD-DF4CCE0F4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ACBA8E3-488B-42D0-9742-EE7D5C906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33F5212-910D-4005-A484-E05F665C0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F46C239-F683-40C1-B570-C7853AE9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0AEE-A605-4BDE-BAEC-E873CF8005C4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04DB7EE-B523-42DF-AE86-5E579B66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3D7DD06-5254-4B1B-8677-34050977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563-6660-460F-9AC6-82CF97916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77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37791B-2F12-485F-B6F7-D550D5A2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AE5AB1A-0D51-4516-B9B0-2C10222E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0AEE-A605-4BDE-BAEC-E873CF8005C4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1FC4B45-B28A-4374-9082-6597DC4D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4A63C7E-EEC3-4730-BC59-3835FF07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563-6660-460F-9AC6-82CF97916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53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5DEF94-11A9-4AF2-A444-020A2174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0AEE-A605-4BDE-BAEC-E873CF8005C4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7BB3E95-C9C0-42D1-A2F2-C33682A0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8CEAD65-6C28-4558-8E09-3908C8AF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563-6660-460F-9AC6-82CF97916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4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90FC15-FAD1-4870-8199-4AD85AFC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8C95E9-D748-46A4-BDB7-22E293CDA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D423D34-4BEF-40C6-B56B-F0938D245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920759-CA70-4C7A-A09C-AEAD6FAD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0AEE-A605-4BDE-BAEC-E873CF8005C4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63777D2-0734-416F-8A41-352417B9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6E3A2F1-0166-4B49-A1ED-32C1CB54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563-6660-460F-9AC6-82CF97916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01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DBD9B8-13A5-43BF-A33C-BBCC75F6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EC710A7-348B-4E58-ABCD-EA5FA75D9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4C00EA0-B0E5-4974-B767-70C20F781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EA1946E-93A5-432E-80AE-D08E50D1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0AEE-A605-4BDE-BAEC-E873CF8005C4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1048642-208C-46A8-99FA-68790A56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2A03FDB-C872-4904-A39F-25D031A1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563-6660-460F-9AC6-82CF97916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90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1B9F51F-5F30-4E99-8A77-B41B34AC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6490448-2A0B-48C2-80CF-182150E3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57D11AD-6D9C-47A8-9E8F-7DC310F87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AEE-A605-4BDE-BAEC-E873CF8005C4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AB4A04-E96C-43AD-AEA6-4ED51D9B0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E8B98C3-6354-4E14-B5C5-334641262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91563-6660-460F-9AC6-82CF97916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9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4F916F-0DF0-4838-83D8-A9458E8F7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Jak vybrat správný graf</a:t>
            </a: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D512BC0-ADDD-425E-B3A6-94C535F0C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Petr Průcha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71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7CEC34-46FB-4B3C-86C8-50F31FAA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0B895A-5DE4-4CB8-BB85-EC5CC0E4A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08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7CEC34-46FB-4B3C-86C8-50F31FAA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Jaká jsou pravidla teda?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0B895A-5DE4-4CB8-BB85-EC5CC0E4A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91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6C9B5C-D0F4-41A5-9B8D-D55B1929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špatně na tomhle grafu?</a:t>
            </a:r>
            <a:endParaRPr lang="en-GB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0030A94-05F5-41E4-B707-C3E646C9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40" y="1460649"/>
            <a:ext cx="11507806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05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6C9B5C-D0F4-41A5-9B8D-D55B1929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Lepší?</a:t>
            </a:r>
            <a:endParaRPr lang="en-GB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877985A-F32C-4C71-A345-01485468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1559631"/>
            <a:ext cx="11603069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3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1F118F-8FA9-4C44-8472-6198737D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špatně na tomhle grafu?</a:t>
            </a:r>
            <a:endParaRPr lang="en-GB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382D1B8-2AB7-49B9-9F71-51DB40738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28" y="1853957"/>
            <a:ext cx="11593543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4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6C9B5C-D0F4-41A5-9B8D-D55B1929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Lepší?</a:t>
            </a:r>
            <a:endParaRPr lang="en-GB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A7D86E1-FA37-4141-A404-F3D3A12E4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1464089"/>
            <a:ext cx="1092670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8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6C9B5C-D0F4-41A5-9B8D-D55B1929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špatně na tomhle grafu?</a:t>
            </a:r>
            <a:endParaRPr lang="en-GB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6ADE3AE-1ED5-43F8-BE7E-2C227DE8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6" y="1836994"/>
            <a:ext cx="11488753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0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6C9B5C-D0F4-41A5-9B8D-D55B1929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Lepší?</a:t>
            </a:r>
            <a:endParaRPr lang="en-GB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95E1C1C-D8C7-495B-8EDC-0F24361E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1" y="1556812"/>
            <a:ext cx="11584017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6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6C9B5C-D0F4-41A5-9B8D-D55B1929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Ještě lepší?</a:t>
            </a:r>
            <a:endParaRPr lang="en-GB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6A78228-C522-4DC0-B32C-09E4345B4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3" y="1827173"/>
            <a:ext cx="11460174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06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2DC2FC49-6FEB-417D-90F8-4B040173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7" y="1642401"/>
            <a:ext cx="11536385" cy="4553585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AECCF463-237E-4EAC-A856-CE020DF9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365125"/>
            <a:ext cx="11155837" cy="1325563"/>
          </a:xfrm>
        </p:spPr>
        <p:txBody>
          <a:bodyPr>
            <a:normAutofit/>
          </a:bodyPr>
          <a:lstStyle/>
          <a:p>
            <a:r>
              <a:rPr lang="cs-CZ" sz="3600" dirty="0"/>
              <a:t>Co je špatně na tomhle grafu? -                 Lepší?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3195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3EBF5666-85E5-4A32-89C6-C903909E9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7312" y="1914314"/>
            <a:ext cx="4477375" cy="1514686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75FB4DCD-E340-4C9A-8B8E-A2FEE908F641}"/>
              </a:ext>
            </a:extLst>
          </p:cNvPr>
          <p:cNvSpPr txBox="1"/>
          <p:nvPr/>
        </p:nvSpPr>
        <p:spPr>
          <a:xfrm>
            <a:off x="5627803" y="3613493"/>
            <a:ext cx="2205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Graf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B9003AD-13A6-4A6E-A73D-5BF26A0FB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014" y="4721316"/>
            <a:ext cx="1590897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74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8F046E-C124-4FA5-997F-9EF9FDE2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Storytelling</a:t>
            </a:r>
            <a:r>
              <a:rPr lang="cs-CZ" dirty="0"/>
              <a:t> pomocí dat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55EC3A4-335A-4F77-B8A4-75F1A5A8B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632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6C9B5C-D0F4-41A5-9B8D-D55B1929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špatně na tomhle grafu?</a:t>
            </a:r>
            <a:endParaRPr lang="en-GB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FEBBBC7-CD93-439B-81A8-17014F0C2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1660462"/>
            <a:ext cx="11574490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36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6C9B5C-D0F4-41A5-9B8D-D55B1929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Lepší?</a:t>
            </a:r>
            <a:endParaRPr lang="en-GB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9D08B11-5C3A-419C-90A4-8DD8CCE98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3" y="1553096"/>
            <a:ext cx="11488753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58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6C9B5C-D0F4-41A5-9B8D-D55B1929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Lepší?</a:t>
            </a:r>
            <a:endParaRPr lang="en-GB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6F497CC-C434-4AE5-85A6-2592BFC09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3" y="1468254"/>
            <a:ext cx="11488753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49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6C9B5C-D0F4-41A5-9B8D-D55B1929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Lepší?</a:t>
            </a:r>
            <a:endParaRPr lang="en-GB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159B128-555E-48ED-94FC-071E5E3D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34" y="1423310"/>
            <a:ext cx="11517332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40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72E05C-8BD9-478C-AD41-CB7F9E82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První otázka co vás napadne když vidíte tento graf?</a:t>
            </a:r>
            <a:endParaRPr lang="en-GB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CD39881-567B-4DCB-8077-EF4D7AA0A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34" y="1977501"/>
            <a:ext cx="11517332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75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72E05C-8BD9-478C-AD41-CB7F9E82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První otázka co vás napadne když vidíte tento graf?</a:t>
            </a:r>
            <a:endParaRPr lang="en-GB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FB44C42-DBEA-45DB-BD3C-C785D6DE7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0" y="1811587"/>
            <a:ext cx="11526859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72E05C-8BD9-478C-AD41-CB7F9E82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35" y="392806"/>
            <a:ext cx="10515600" cy="1325563"/>
          </a:xfrm>
        </p:spPr>
        <p:txBody>
          <a:bodyPr/>
          <a:lstStyle/>
          <a:p>
            <a:r>
              <a:rPr lang="cs-CZ" dirty="0"/>
              <a:t>NPS se pomalu zvyšuje od hackerského útoku v červnu. Náš cíl je +70</a:t>
            </a:r>
            <a:endParaRPr lang="en-GB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C997856-BF25-439A-A36D-344032DF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24" y="1778240"/>
            <a:ext cx="11612596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0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BEFD260F-1B3C-4110-81B9-5E05CAFB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12" y="699706"/>
            <a:ext cx="11641175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3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31767839-CBBF-4893-B5F0-A8E8ECA2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9" y="733049"/>
            <a:ext cx="11622122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869A635B-375C-4E53-A0DA-F523D43FB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775917"/>
            <a:ext cx="11574490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5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E892DB-D4B8-4C9D-B5D6-E3761EBF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teda dělá tenhle graf lepší?</a:t>
            </a:r>
            <a:endParaRPr lang="en-GB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8CFB3C3-6BFF-4EA4-8B94-ED3546696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131" y="1476944"/>
            <a:ext cx="5849166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0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FAC6B5BB-8DC4-45A0-BB74-C22B004A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1" y="747338"/>
            <a:ext cx="11765017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7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941E8D86-3C87-4CB7-AB6A-7DADE7630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9" y="742575"/>
            <a:ext cx="11803122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4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C11DAD23-FD56-4326-8934-7D05291D7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0" y="771154"/>
            <a:ext cx="11526859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461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111</Words>
  <Application>Microsoft Office PowerPoint</Application>
  <PresentationFormat>Širokoúhlá obrazovka</PresentationFormat>
  <Paragraphs>22</Paragraphs>
  <Slides>27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Motiv Office</vt:lpstr>
      <vt:lpstr>Jak vybrat správný graf</vt:lpstr>
      <vt:lpstr>Prezentace aplikace PowerPoint</vt:lpstr>
      <vt:lpstr>Prezentace aplikace PowerPoint</vt:lpstr>
      <vt:lpstr>Prezentace aplikace PowerPoint</vt:lpstr>
      <vt:lpstr>Prezentace aplikace PowerPoint</vt:lpstr>
      <vt:lpstr>Co teda dělá tenhle graf lepší?</vt:lpstr>
      <vt:lpstr>Prezentace aplikace PowerPoint</vt:lpstr>
      <vt:lpstr>Prezentace aplikace PowerPoint</vt:lpstr>
      <vt:lpstr>Prezentace aplikace PowerPoint</vt:lpstr>
      <vt:lpstr>Výsledky</vt:lpstr>
      <vt:lpstr>Jaká jsou pravidla teda?</vt:lpstr>
      <vt:lpstr>Co je špatně na tomhle grafu?</vt:lpstr>
      <vt:lpstr>Lepší?</vt:lpstr>
      <vt:lpstr>Co je špatně na tomhle grafu?</vt:lpstr>
      <vt:lpstr>Lepší?</vt:lpstr>
      <vt:lpstr>Co je špatně na tomhle grafu?</vt:lpstr>
      <vt:lpstr>Lepší?</vt:lpstr>
      <vt:lpstr>Ještě lepší?</vt:lpstr>
      <vt:lpstr>Co je špatně na tomhle grafu? -                 Lepší?</vt:lpstr>
      <vt:lpstr>Storytelling pomocí dat</vt:lpstr>
      <vt:lpstr>Co je špatně na tomhle grafu?</vt:lpstr>
      <vt:lpstr>Lepší?</vt:lpstr>
      <vt:lpstr>Lepší?</vt:lpstr>
      <vt:lpstr>Lepší?</vt:lpstr>
      <vt:lpstr>První otázka co vás napadne když vidíte tento graf?</vt:lpstr>
      <vt:lpstr>První otázka co vás napadne když vidíte tento graf?</vt:lpstr>
      <vt:lpstr>NPS se pomalu zvyšuje od hackerského útoku v červnu. Náš cíl je +70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 vybrat správný graf</dc:title>
  <dc:creator>Petr Průcha</dc:creator>
  <cp:lastModifiedBy>Petr Průcha</cp:lastModifiedBy>
  <cp:revision>1</cp:revision>
  <dcterms:created xsi:type="dcterms:W3CDTF">2021-11-11T11:12:43Z</dcterms:created>
  <dcterms:modified xsi:type="dcterms:W3CDTF">2021-11-11T11:31:14Z</dcterms:modified>
</cp:coreProperties>
</file>