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78" r:id="rId3"/>
    <p:sldId id="281" r:id="rId4"/>
    <p:sldId id="279" r:id="rId5"/>
    <p:sldId id="280" r:id="rId6"/>
    <p:sldId id="282" r:id="rId7"/>
    <p:sldId id="283" r:id="rId8"/>
    <p:sldId id="274" r:id="rId9"/>
    <p:sldId id="275" r:id="rId10"/>
    <p:sldId id="285" r:id="rId11"/>
    <p:sldId id="276" r:id="rId12"/>
    <p:sldId id="257" r:id="rId13"/>
    <p:sldId id="258" r:id="rId14"/>
    <p:sldId id="259" r:id="rId15"/>
    <p:sldId id="260" r:id="rId16"/>
    <p:sldId id="261" r:id="rId17"/>
    <p:sldId id="315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0" r:id="rId39"/>
    <p:sldId id="301" r:id="rId40"/>
    <p:sldId id="302" r:id="rId41"/>
    <p:sldId id="294" r:id="rId42"/>
    <p:sldId id="295" r:id="rId43"/>
    <p:sldId id="296" r:id="rId44"/>
    <p:sldId id="297" r:id="rId45"/>
    <p:sldId id="298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284" r:id="rId5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98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169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Průcha" userId="6c181d701774c066" providerId="LiveId" clId="{7FB75B02-02FC-405D-B87A-0A3E051A9790}"/>
    <pc:docChg chg="custSel addSld delSld modSld sldOrd">
      <pc:chgData name="Petr Průcha" userId="6c181d701774c066" providerId="LiveId" clId="{7FB75B02-02FC-405D-B87A-0A3E051A9790}" dt="2021-11-28T12:58:08.160" v="209" actId="6549"/>
      <pc:docMkLst>
        <pc:docMk/>
      </pc:docMkLst>
      <pc:sldChg chg="modSp mod ord">
        <pc:chgData name="Petr Průcha" userId="6c181d701774c066" providerId="LiveId" clId="{7FB75B02-02FC-405D-B87A-0A3E051A9790}" dt="2021-11-28T08:10:48.904" v="174"/>
        <pc:sldMkLst>
          <pc:docMk/>
          <pc:sldMk cId="34763863" sldId="281"/>
        </pc:sldMkLst>
        <pc:spChg chg="mod">
          <ac:chgData name="Petr Průcha" userId="6c181d701774c066" providerId="LiveId" clId="{7FB75B02-02FC-405D-B87A-0A3E051A9790}" dt="2021-11-28T07:58:13.539" v="172" actId="20577"/>
          <ac:spMkLst>
            <pc:docMk/>
            <pc:sldMk cId="34763863" sldId="281"/>
            <ac:spMk id="3" creationId="{F912A66B-B924-40F1-B9B8-9B2273ED40EA}"/>
          </ac:spMkLst>
        </pc:spChg>
      </pc:sldChg>
      <pc:sldChg chg="modSp mod">
        <pc:chgData name="Petr Průcha" userId="6c181d701774c066" providerId="LiveId" clId="{7FB75B02-02FC-405D-B87A-0A3E051A9790}" dt="2021-11-28T12:58:08.160" v="209" actId="6549"/>
        <pc:sldMkLst>
          <pc:docMk/>
          <pc:sldMk cId="3607775331" sldId="292"/>
        </pc:sldMkLst>
        <pc:spChg chg="mod">
          <ac:chgData name="Petr Průcha" userId="6c181d701774c066" providerId="LiveId" clId="{7FB75B02-02FC-405D-B87A-0A3E051A9790}" dt="2021-11-28T12:58:08.160" v="209" actId="6549"/>
          <ac:spMkLst>
            <pc:docMk/>
            <pc:sldMk cId="3607775331" sldId="292"/>
            <ac:spMk id="3" creationId="{CD074FCC-7457-4852-A289-68D08F860D3E}"/>
          </ac:spMkLst>
        </pc:spChg>
      </pc:sldChg>
      <pc:sldChg chg="new del">
        <pc:chgData name="Petr Průcha" userId="6c181d701774c066" providerId="LiveId" clId="{7FB75B02-02FC-405D-B87A-0A3E051A9790}" dt="2021-11-28T07:56:01.560" v="2" actId="47"/>
        <pc:sldMkLst>
          <pc:docMk/>
          <pc:sldMk cId="1010587974" sldId="314"/>
        </pc:sldMkLst>
      </pc:sldChg>
      <pc:sldChg chg="modSp add mod">
        <pc:chgData name="Petr Průcha" userId="6c181d701774c066" providerId="LiveId" clId="{7FB75B02-02FC-405D-B87A-0A3E051A9790}" dt="2021-11-28T07:56:33.520" v="106" actId="6549"/>
        <pc:sldMkLst>
          <pc:docMk/>
          <pc:sldMk cId="4125514934" sldId="315"/>
        </pc:sldMkLst>
        <pc:spChg chg="mod">
          <ac:chgData name="Petr Průcha" userId="6c181d701774c066" providerId="LiveId" clId="{7FB75B02-02FC-405D-B87A-0A3E051A9790}" dt="2021-11-28T07:56:33.520" v="106" actId="6549"/>
          <ac:spMkLst>
            <pc:docMk/>
            <pc:sldMk cId="4125514934" sldId="315"/>
            <ac:spMk id="2" creationId="{510E0956-DA92-4A40-85E9-923667D94F33}"/>
          </ac:spMkLst>
        </pc:spChg>
      </pc:sldChg>
    </pc:docChg>
  </pc:docChgLst>
  <pc:docChgLst>
    <pc:chgData name="Petr Průcha" userId="6c181d701774c066" providerId="LiveId" clId="{4624C2E8-DD24-4128-BEFB-AD7416DB090C}"/>
    <pc:docChg chg="custSel modSld">
      <pc:chgData name="Petr Průcha" userId="6c181d701774c066" providerId="LiveId" clId="{4624C2E8-DD24-4128-BEFB-AD7416DB090C}" dt="2021-10-07T08:34:59.850" v="97" actId="6549"/>
      <pc:docMkLst>
        <pc:docMk/>
      </pc:docMkLst>
      <pc:sldChg chg="modSp mod">
        <pc:chgData name="Petr Průcha" userId="6c181d701774c066" providerId="LiveId" clId="{4624C2E8-DD24-4128-BEFB-AD7416DB090C}" dt="2021-10-07T08:34:59.850" v="97" actId="6549"/>
        <pc:sldMkLst>
          <pc:docMk/>
          <pc:sldMk cId="1972217879" sldId="277"/>
        </pc:sldMkLst>
        <pc:spChg chg="mod">
          <ac:chgData name="Petr Průcha" userId="6c181d701774c066" providerId="LiveId" clId="{4624C2E8-DD24-4128-BEFB-AD7416DB090C}" dt="2021-10-07T08:34:59.850" v="97" actId="6549"/>
          <ac:spMkLst>
            <pc:docMk/>
            <pc:sldMk cId="1972217879" sldId="277"/>
            <ac:spMk id="2" creationId="{E9086DA4-C1D8-49F9-A578-0CC98322B4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E666D-1C2F-4E2D-B591-414CF2BE825D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18EA2-E3FA-4F94-9EC3-EDE01B7CB9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28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Takže se semnou bavte, budete mít z těch hodin mnohem víc – nejlépe se bavte s učiteli všude budete mít z toho mnohem víc.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18EA2-E3FA-4F94-9EC3-EDE01B7CB92E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8F0B97-CEC1-47BD-BCF6-F1D324E9D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B4719C-8D39-4579-A395-118156C1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FAFE27-975B-45A9-9059-A3363A2B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AD7864-B51C-49E9-A5D1-73AA48F7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AEF1FC-8EEA-41CD-8D98-21B8034C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8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9AB5F-A7B3-4BF9-AB8B-1E0CCCD8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85CC7AB-439F-40B7-AEF4-ABF3175BE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3430EF-A15B-4372-A1B4-E0FD964A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B28B04-C61F-4E13-835C-E0C4D7D2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D0FA18-38B9-4E9B-A7B4-0FFB185A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53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66D7250-BC89-4F6F-A305-0C3F680DB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3AEA28E-19BF-4E04-ACB1-8D15C976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1A492F-B16A-47D0-8593-471A4623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1F06B-E49C-4240-9444-EAAF917B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E2C2D9-053E-4E2C-AC52-4735FFE4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32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7559FB-D21A-4A76-B165-7B33A17D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955474-E24D-4C28-BB6B-828A3D26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5EC4EB-D5F2-47E0-BA24-1DB98FC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B69817-E27F-48D2-AC2D-A903BBE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228A68-924B-4F09-9CD9-CD394A47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1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569B46-D6FC-4E90-BD15-84EEA048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88F430-C858-444D-BA6B-3A24C815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F70E96-5B04-4BC5-A9F2-568656B0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ABD4C4-10B7-4C48-930D-319DB79C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083EFC-13EB-4014-9C66-EA7F0273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68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7EA20-1A9C-4796-B187-48E7DD68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8AC084-8FC6-4ED8-87B8-A1DF8268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9D9D67-6E6D-4241-8D09-8508056F1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1801CED-DC17-4E14-A6CD-6CA075F6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D210BC-7AC6-41C8-89A3-997D8570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8516600-6771-4354-97E9-AEB6266C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85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2FAA3E-4EB4-47B9-A86A-2DF3D25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0B249E-FDF2-4955-B7D2-A75D4F4D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1B9CCC3-2486-4B5C-94D5-B03B8742D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9859DC-ECA2-47B4-AF34-A54841475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7670CC-1AB6-4544-B1EE-11F4AC7A7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5559F5B-A8D9-42CC-827F-006C9055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B72A8BB-6959-42D3-B429-E15F060A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1E57776-9FFA-4335-8ADA-AB9B1AF7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307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9529E-C6C6-47D0-8AA3-B2852C4A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287A4D9-6829-4933-A2C6-8F9FDED1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5DDC47-C334-4F8B-AC75-F43D75F0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6C9F407-5A2C-490E-8E4D-0C2B43B7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68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3D37A39-BD69-492C-B853-00AB8CFD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8358F26-E6D4-4DA3-9144-9576B782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1A6B9E-9046-40B5-9A84-9D50BD7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174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C4152-671B-4F9E-8788-347145B8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1E6D82-C4F9-4BFB-85D5-7A082F5D1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93F950-F0A7-4B2D-B16D-8A93007CD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AFD9972-18B7-43D7-B726-321B284B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7408D-CCE3-4173-A0E2-BDAB3E0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F99184A-862B-4D71-80F4-BCC5BB3F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46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2CABE-B0B3-4BF1-B205-93CACF0A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5AF28BC-A3F7-495A-8A8F-62AB2C0AA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1918B3-E578-400B-AF0A-C0A360F3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C8001D8-53C5-4DDA-92E7-64CF678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1071E60-17C7-4827-8059-01F90B5B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FD7788-6330-48D5-8145-1AC60922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65FD2ED-BE64-4AF8-A827-FCA50FD4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A2C307-C919-455A-A324-2E04D9D9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594ECD-CB3C-4DAA-89F9-39E50895C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8726-703B-41EB-80E9-D3F7A678AB3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6F6380-DDB5-4F70-951F-694B1EC7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99655A-E535-4A79-899A-993ADF7C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JW_Ek2MK0&amp;ab_channel=zdebra" TargetMode="External"/><Relationship Id="rId2" Type="http://schemas.openxmlformats.org/officeDocument/2006/relationships/hyperlink" Target="https://www.youtube.com/watch?v=XWFfMM_db3k&amp;t=10s&amp;ab_channel=TVShow%2FFlim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ktok.com/@cleoabram/video/6964376833714359557?lang=en&amp;is_copy_url=0&amp;is_from_webapp=v1&amp;sender_device=pc&amp;sender_web_id=6992606423474472454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etr.prucha@tul.c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ujep.cz/portal/studium/prohlizeni.html?pc_pagenavigationalstate=AAAAAQAGMjI5NDc3EwEAAAABAAhzdGF0ZUtleQAAAAEAFC05MjIzMzcyMDM2ODU0NzczMzk0AAAAAA**#prohlizeniSearchResul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evZOS-nCuw&amp;t=476s&amp;ab_channel=YoungCareerPro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ujep.cz/portal/studium/prohlizeni.html?pc_pagenavigationalstate=AAAAAQAGMjI5NDc3EwEAAAABAAhzdGF0ZUtleQAAAAEAFC05MjIzMzcyMDM2ODU0NzczNzg4AAAAAA**#prohlizeni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balancecareers.com/list-of-information-technology-it-job-titles-2061498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Textov%C3%BD_editor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scherifow.github.io/myweb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B66D6D-5A68-4DAE-A268-4102D34D6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KINFO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6635D60-38E8-4013-AA35-DB220C616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 vlastně chcete umět?</a:t>
            </a:r>
          </a:p>
        </p:txBody>
      </p:sp>
    </p:spTree>
    <p:extLst>
      <p:ext uri="{BB962C8B-B14F-4D97-AF65-F5344CB8AC3E}">
        <p14:creationId xmlns:p14="http://schemas.microsoft.com/office/powerpoint/2010/main" val="73135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47008E-6420-4BF9-A9B0-045088334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4732"/>
          </a:xfrm>
        </p:spPr>
        <p:txBody>
          <a:bodyPr>
            <a:normAutofit/>
          </a:bodyPr>
          <a:lstStyle/>
          <a:p>
            <a:r>
              <a:rPr lang="cs-CZ" dirty="0"/>
              <a:t>Co se tedy chcete </a:t>
            </a:r>
            <a:r>
              <a:rPr lang="cs-CZ" b="1" dirty="0"/>
              <a:t>naučit</a:t>
            </a:r>
            <a:r>
              <a:rPr lang="cs-CZ" dirty="0"/>
              <a:t>?</a:t>
            </a:r>
            <a:br>
              <a:rPr lang="cs-CZ" dirty="0"/>
            </a:br>
            <a:r>
              <a:rPr lang="cs-CZ" dirty="0"/>
              <a:t>A co už </a:t>
            </a:r>
            <a:r>
              <a:rPr lang="cs-CZ" b="1" dirty="0"/>
              <a:t>umíte </a:t>
            </a:r>
            <a:r>
              <a:rPr lang="cs-CZ" dirty="0"/>
              <a:t>z toho co máte umět?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81E5BA-4800-4180-A880-5565FA4BD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007"/>
            <a:ext cx="9144000" cy="1655762"/>
          </a:xfrm>
        </p:spPr>
        <p:txBody>
          <a:bodyPr/>
          <a:lstStyle/>
          <a:p>
            <a:r>
              <a:rPr lang="cs-CZ" dirty="0"/>
              <a:t>Aktivita 10-15 minut napište to na papír</a:t>
            </a:r>
          </a:p>
        </p:txBody>
      </p:sp>
    </p:spTree>
    <p:extLst>
      <p:ext uri="{BB962C8B-B14F-4D97-AF65-F5344CB8AC3E}">
        <p14:creationId xmlns:p14="http://schemas.microsoft.com/office/powerpoint/2010/main" val="373697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Pruměrná míra zapamatování &#10;5% &#10;Pasivní učební &#10;metody &#10;Participativní &#10;učební &#10;metody &#10;Přednáška &#10;Čtení &#10;Audio-vizuální vj em &#10;Praktická ukázka &#10;Skupinová diskuse &#10;Praxe &#10;Učení druhých ">
            <a:extLst>
              <a:ext uri="{FF2B5EF4-FFF2-40B4-BE49-F238E27FC236}">
                <a16:creationId xmlns:a16="http://schemas.microsoft.com/office/drawing/2014/main" id="{70AF34EE-9D0A-4E81-9EB1-2796A60B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9529" y="643467"/>
            <a:ext cx="813294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06DCB8-108F-4708-8A99-57E763C5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2858945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Víte kdo byl </a:t>
            </a:r>
            <a:r>
              <a:rPr lang="cs-CZ" b="0" i="0" dirty="0">
                <a:solidFill>
                  <a:srgbClr val="202124"/>
                </a:solidFill>
                <a:effectLst/>
                <a:latin typeface="Google Sans"/>
              </a:rPr>
              <a:t>Richard </a:t>
            </a:r>
            <a:r>
              <a:rPr lang="cs-CZ" b="0" i="0" dirty="0" err="1">
                <a:solidFill>
                  <a:srgbClr val="202124"/>
                </a:solidFill>
                <a:effectLst/>
                <a:latin typeface="Google Sans"/>
              </a:rPr>
              <a:t>Feynman</a:t>
            </a:r>
            <a:r>
              <a:rPr lang="cs-CZ" b="0" i="0" dirty="0">
                <a:solidFill>
                  <a:srgbClr val="202124"/>
                </a:solidFill>
                <a:effectLst/>
                <a:latin typeface="Google Sans"/>
              </a:rPr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59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C0EBF-C339-4E6B-A417-2852BAD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1784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https://www.youtube.com/watch?v=XWFfMM_db3k&amp;t=10s&amp;ab_channel=TVShow%2FFlims</a:t>
            </a:r>
            <a:br>
              <a:rPr lang="cs-CZ" dirty="0"/>
            </a:br>
            <a:br>
              <a:rPr lang="cs-CZ" dirty="0"/>
            </a:br>
            <a:r>
              <a:rPr lang="cs-CZ" dirty="0">
                <a:hlinkClick r:id="rId3"/>
              </a:rPr>
              <a:t>https://www.youtube.com/watch?v=ZYJW_Ek2MK0&amp;ab_channel=zdebra</a:t>
            </a:r>
            <a:br>
              <a:rPr lang="cs-CZ" dirty="0"/>
            </a:b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777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F97E3-A7E7-4031-AA56-2E6C8CFA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4148"/>
          </a:xfrm>
        </p:spPr>
        <p:txBody>
          <a:bodyPr/>
          <a:lstStyle/>
          <a:p>
            <a:r>
              <a:rPr lang="cs-CZ" dirty="0"/>
              <a:t>Americký fyzik dostal Nobelovku</a:t>
            </a:r>
            <a:br>
              <a:rPr lang="cs-CZ" dirty="0"/>
            </a:br>
            <a:r>
              <a:rPr lang="cs-CZ" dirty="0"/>
              <a:t>Když on studoval… před WW2  </a:t>
            </a:r>
            <a:br>
              <a:rPr lang="cs-CZ" dirty="0"/>
            </a:br>
            <a:br>
              <a:rPr lang="cs-CZ" dirty="0"/>
            </a:br>
            <a:r>
              <a:rPr lang="cs-CZ" dirty="0"/>
              <a:t>„proč bych se měl učit něco na zpaměti</a:t>
            </a:r>
            <a:r>
              <a:rPr lang="en-GB" dirty="0"/>
              <a:t>,</a:t>
            </a:r>
            <a:r>
              <a:rPr lang="cs-CZ" dirty="0"/>
              <a:t> když si to můžu najít za 15 minut v knihovně“ </a:t>
            </a:r>
            <a:br>
              <a:rPr lang="cs-CZ" dirty="0"/>
            </a:br>
            <a:r>
              <a:rPr lang="en-GB" dirty="0"/>
              <a:t>							</a:t>
            </a:r>
            <a:r>
              <a:rPr lang="en-GB" sz="2000" dirty="0"/>
              <a:t>— </a:t>
            </a:r>
            <a:r>
              <a:rPr lang="en-US" sz="2000" dirty="0"/>
              <a:t>Surely You're Joking, Mr. Feynman!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487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F2FEB8-EDA7-4791-8FC2-744D27BE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9202"/>
          </a:xfrm>
        </p:spPr>
        <p:txBody>
          <a:bodyPr/>
          <a:lstStyle/>
          <a:p>
            <a:pPr algn="ctr"/>
            <a:r>
              <a:rPr lang="en-GB" dirty="0"/>
              <a:t>Co </a:t>
            </a:r>
            <a:r>
              <a:rPr lang="en-GB" dirty="0" err="1"/>
              <a:t>chci</a:t>
            </a:r>
            <a:r>
              <a:rPr lang="en-GB" dirty="0"/>
              <a:t>, </a:t>
            </a:r>
            <a:r>
              <a:rPr lang="en-GB" dirty="0" err="1"/>
              <a:t>abyste</a:t>
            </a:r>
            <a:r>
              <a:rPr lang="en-GB" dirty="0"/>
              <a:t> se </a:t>
            </a:r>
            <a:r>
              <a:rPr lang="en-GB" dirty="0" err="1"/>
              <a:t>nau</a:t>
            </a:r>
            <a:r>
              <a:rPr lang="cs-CZ" dirty="0"/>
              <a:t>čili?</a:t>
            </a:r>
          </a:p>
        </p:txBody>
      </p:sp>
    </p:spTree>
    <p:extLst>
      <p:ext uri="{BB962C8B-B14F-4D97-AF65-F5344CB8AC3E}">
        <p14:creationId xmlns:p14="http://schemas.microsoft.com/office/powerpoint/2010/main" val="100932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0E0956-DA92-4A40-85E9-923667D9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9130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Pracovat s informacemi a najít to co zrovna potřebujete.</a:t>
            </a:r>
            <a:br>
              <a:rPr lang="cs-CZ" dirty="0"/>
            </a:br>
            <a:r>
              <a:rPr lang="cs-CZ" dirty="0"/>
              <a:t>  </a:t>
            </a:r>
            <a:br>
              <a:rPr lang="cs-CZ" dirty="0"/>
            </a:br>
            <a:r>
              <a:rPr lang="cs-CZ" dirty="0"/>
              <a:t>„</a:t>
            </a:r>
            <a:r>
              <a:rPr lang="cs-CZ" dirty="0" err="1"/>
              <a:t>Information</a:t>
            </a:r>
            <a:r>
              <a:rPr lang="cs-CZ" dirty="0"/>
              <a:t> Just in Time“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512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0E0956-DA92-4A40-85E9-923667D9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913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Z</a:t>
            </a:r>
            <a:r>
              <a:rPr lang="cs-CZ" dirty="0" err="1"/>
              <a:t>ároveň</a:t>
            </a:r>
            <a:r>
              <a:rPr lang="cs-CZ" dirty="0"/>
              <a:t> je k tomu důležité co hledat jinak to nikdy nenajdete, protože nevíte co hledáte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551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ADD429-2D8F-4354-A49B-FD3BC4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8875"/>
          </a:xfrm>
        </p:spPr>
        <p:txBody>
          <a:bodyPr/>
          <a:lstStyle/>
          <a:p>
            <a:r>
              <a:rPr lang="cs-CZ" dirty="0" err="1">
                <a:hlinkClick r:id="rId2"/>
              </a:rPr>
              <a:t>How</a:t>
            </a:r>
            <a:r>
              <a:rPr lang="cs-CZ" dirty="0">
                <a:hlinkClick r:id="rId2"/>
              </a:rPr>
              <a:t> WIFI </a:t>
            </a:r>
            <a:r>
              <a:rPr lang="cs-CZ" dirty="0" err="1">
                <a:hlinkClick r:id="rId2"/>
              </a:rPr>
              <a:t>work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438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E1FB5F-D52A-4B9C-B1BC-74B23FBB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4220"/>
          </a:xfrm>
        </p:spPr>
        <p:txBody>
          <a:bodyPr/>
          <a:lstStyle/>
          <a:p>
            <a:pPr algn="ctr"/>
            <a:r>
              <a:rPr lang="cs-CZ" dirty="0"/>
              <a:t>Ten kdo to vymyslel, tak někam napsal, jak to funguje a zdokumentoval to</a:t>
            </a:r>
          </a:p>
        </p:txBody>
      </p:sp>
    </p:spTree>
    <p:extLst>
      <p:ext uri="{BB962C8B-B14F-4D97-AF65-F5344CB8AC3E}">
        <p14:creationId xmlns:p14="http://schemas.microsoft.com/office/powerpoint/2010/main" val="201383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16681-0C67-427D-8168-3C017F8A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mně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1EA1D7-BBD5-4CF3-9819-4EE87078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Ing. Petr Průcha</a:t>
            </a:r>
          </a:p>
          <a:p>
            <a:r>
              <a:rPr lang="cs-CZ" dirty="0">
                <a:hlinkClick r:id="rId2"/>
              </a:rPr>
              <a:t>petr.prucha@tul.cz</a:t>
            </a:r>
            <a:endParaRPr lang="cs-CZ" dirty="0"/>
          </a:p>
          <a:p>
            <a:r>
              <a:rPr lang="cs-CZ" dirty="0"/>
              <a:t>Konzultační hodiny: napište email</a:t>
            </a:r>
          </a:p>
        </p:txBody>
      </p:sp>
    </p:spTree>
    <p:extLst>
      <p:ext uri="{BB962C8B-B14F-4D97-AF65-F5344CB8AC3E}">
        <p14:creationId xmlns:p14="http://schemas.microsoft.com/office/powerpoint/2010/main" val="147482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4FD08-9979-49A5-8FD0-868306AA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6511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Říká se tomu různě: v IT nejčastěji dokumentace, ale může být i příručka, návod…</a:t>
            </a:r>
          </a:p>
        </p:txBody>
      </p:sp>
    </p:spTree>
    <p:extLst>
      <p:ext uri="{BB962C8B-B14F-4D97-AF65-F5344CB8AC3E}">
        <p14:creationId xmlns:p14="http://schemas.microsoft.com/office/powerpoint/2010/main" val="411657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183575-A51A-4D37-A859-7A0DD2E2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6511"/>
          </a:xfrm>
        </p:spPr>
        <p:txBody>
          <a:bodyPr/>
          <a:lstStyle/>
          <a:p>
            <a:pPr algn="ctr"/>
            <a:r>
              <a:rPr lang="cs-CZ" b="1" i="1" dirty="0"/>
              <a:t>Důležitý </a:t>
            </a:r>
            <a:r>
              <a:rPr lang="cs-CZ" b="1" i="1" dirty="0" err="1"/>
              <a:t>skill</a:t>
            </a:r>
            <a:r>
              <a:rPr lang="cs-CZ" b="1" i="1" dirty="0"/>
              <a:t> n°1</a:t>
            </a:r>
            <a:br>
              <a:rPr lang="cs-CZ" dirty="0"/>
            </a:br>
            <a:r>
              <a:rPr lang="cs-CZ" dirty="0"/>
              <a:t>Takže informace „just in </a:t>
            </a:r>
            <a:r>
              <a:rPr lang="cs-CZ" dirty="0" err="1"/>
              <a:t>time</a:t>
            </a:r>
            <a:r>
              <a:rPr lang="cs-CZ" dirty="0"/>
              <a:t>“ a najdu si dokumentaci/návod </a:t>
            </a:r>
            <a:br>
              <a:rPr lang="cs-CZ" dirty="0"/>
            </a:br>
            <a:endParaRPr lang="cs-CZ" b="1" i="1" dirty="0"/>
          </a:p>
        </p:txBody>
      </p:sp>
    </p:spTree>
    <p:extLst>
      <p:ext uri="{BB962C8B-B14F-4D97-AF65-F5344CB8AC3E}">
        <p14:creationId xmlns:p14="http://schemas.microsoft.com/office/powerpoint/2010/main" val="213050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EE275-D23D-4E60-AC90-205CB1F1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5602"/>
          </a:xfrm>
        </p:spPr>
        <p:txBody>
          <a:bodyPr/>
          <a:lstStyle/>
          <a:p>
            <a:pPr algn="ctr"/>
            <a:r>
              <a:rPr lang="cs-CZ" dirty="0"/>
              <a:t>Víte jak se jí </a:t>
            </a:r>
            <a:r>
              <a:rPr lang="cs-CZ" b="1" dirty="0"/>
              <a:t>SLON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848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ED058-AAEF-44D6-B7C5-EEAF3313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502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1026" name="Picture 2" descr="Pin on CC ideas">
            <a:extLst>
              <a:ext uri="{FF2B5EF4-FFF2-40B4-BE49-F238E27FC236}">
                <a16:creationId xmlns:a16="http://schemas.microsoft.com/office/drawing/2014/main" id="{5F04426A-38C3-48DC-84B5-18392239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135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0CB59E-3A1E-4E37-9B54-EBE2ED60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>
            <a:normAutofit/>
          </a:bodyPr>
          <a:lstStyle/>
          <a:p>
            <a:pPr algn="ctr"/>
            <a:r>
              <a:rPr lang="cs-CZ" b="1" i="1" dirty="0"/>
              <a:t>Důležitý </a:t>
            </a:r>
            <a:r>
              <a:rPr lang="cs-CZ" b="1" i="1" dirty="0" err="1"/>
              <a:t>skill</a:t>
            </a:r>
            <a:r>
              <a:rPr lang="cs-CZ" b="1" i="1" dirty="0"/>
              <a:t> n°2</a:t>
            </a:r>
            <a:br>
              <a:rPr lang="cs-CZ" dirty="0"/>
            </a:br>
            <a:r>
              <a:rPr lang="cs-CZ" dirty="0"/>
              <a:t>Rozložím si problém na kousíčky a ty začnu postupně řešit</a:t>
            </a:r>
            <a:br>
              <a:rPr lang="cs-CZ" dirty="0"/>
            </a:br>
            <a:r>
              <a:rPr lang="cs-CZ" dirty="0"/>
              <a:t>(kousek po kousku)</a:t>
            </a:r>
          </a:p>
        </p:txBody>
      </p:sp>
    </p:spTree>
    <p:extLst>
      <p:ext uri="{BB962C8B-B14F-4D97-AF65-F5344CB8AC3E}">
        <p14:creationId xmlns:p14="http://schemas.microsoft.com/office/powerpoint/2010/main" val="366127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76ACA1-DBBC-4B3C-B7AF-C9B2627D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693"/>
          </a:xfrm>
        </p:spPr>
        <p:txBody>
          <a:bodyPr/>
          <a:lstStyle/>
          <a:p>
            <a:pPr algn="ctr"/>
            <a:r>
              <a:rPr lang="cs-CZ" dirty="0"/>
              <a:t>Víte co je GIGO?</a:t>
            </a:r>
          </a:p>
        </p:txBody>
      </p:sp>
    </p:spTree>
    <p:extLst>
      <p:ext uri="{BB962C8B-B14F-4D97-AF65-F5344CB8AC3E}">
        <p14:creationId xmlns:p14="http://schemas.microsoft.com/office/powerpoint/2010/main" val="420075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F5758-827D-4D6D-8DB6-245AEBFB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493"/>
          </a:xfrm>
        </p:spPr>
        <p:txBody>
          <a:bodyPr/>
          <a:lstStyle/>
          <a:p>
            <a:pPr algn="ctr"/>
            <a:r>
              <a:rPr lang="cs-CZ" dirty="0"/>
              <a:t>„</a:t>
            </a:r>
            <a:r>
              <a:rPr lang="cs-CZ" dirty="0" err="1"/>
              <a:t>Garbage</a:t>
            </a:r>
            <a:r>
              <a:rPr lang="cs-CZ" dirty="0"/>
              <a:t> in, </a:t>
            </a:r>
            <a:r>
              <a:rPr lang="cs-CZ" dirty="0" err="1"/>
              <a:t>garbage</a:t>
            </a:r>
            <a:r>
              <a:rPr lang="cs-CZ" dirty="0"/>
              <a:t> out“</a:t>
            </a:r>
            <a:br>
              <a:rPr lang="cs-CZ" dirty="0"/>
            </a:br>
            <a:r>
              <a:rPr lang="cs-CZ" dirty="0"/>
              <a:t>„</a:t>
            </a:r>
            <a:r>
              <a:rPr lang="cs-CZ" dirty="0" err="1"/>
              <a:t>Shit</a:t>
            </a:r>
            <a:r>
              <a:rPr lang="cs-CZ" dirty="0"/>
              <a:t> in, </a:t>
            </a:r>
            <a:r>
              <a:rPr lang="cs-CZ" dirty="0" err="1"/>
              <a:t>shit</a:t>
            </a:r>
            <a:r>
              <a:rPr lang="cs-CZ" dirty="0"/>
              <a:t> out“</a:t>
            </a:r>
          </a:p>
        </p:txBody>
      </p:sp>
    </p:spTree>
    <p:extLst>
      <p:ext uri="{BB962C8B-B14F-4D97-AF65-F5344CB8AC3E}">
        <p14:creationId xmlns:p14="http://schemas.microsoft.com/office/powerpoint/2010/main" val="2748937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7CBAB5-0448-439F-AFD1-1C94569A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0475"/>
          </a:xfrm>
        </p:spPr>
        <p:txBody>
          <a:bodyPr/>
          <a:lstStyle/>
          <a:p>
            <a:pPr algn="ctr"/>
            <a:r>
              <a:rPr lang="cs-CZ" dirty="0"/>
              <a:t>Pokud nepochopím zadání a nemám jasno co se po mě chce tak je to „</a:t>
            </a:r>
            <a:r>
              <a:rPr lang="cs-CZ" dirty="0" err="1"/>
              <a:t>Garbige</a:t>
            </a:r>
            <a:r>
              <a:rPr lang="cs-CZ" dirty="0"/>
              <a:t> in“ a pravděpodobně to bude i „</a:t>
            </a:r>
            <a:r>
              <a:rPr lang="cs-CZ" dirty="0" err="1"/>
              <a:t>Garbige</a:t>
            </a:r>
            <a:r>
              <a:rPr lang="cs-CZ" dirty="0"/>
              <a:t> out“</a:t>
            </a:r>
            <a:br>
              <a:rPr lang="cs-CZ" dirty="0"/>
            </a:br>
            <a:br>
              <a:rPr lang="cs-CZ" dirty="0"/>
            </a:br>
            <a:r>
              <a:rPr lang="cs-CZ" b="1" dirty="0"/>
              <a:t>Ujasněte si co zákazník chce!</a:t>
            </a:r>
          </a:p>
        </p:txBody>
      </p:sp>
    </p:spTree>
    <p:extLst>
      <p:ext uri="{BB962C8B-B14F-4D97-AF65-F5344CB8AC3E}">
        <p14:creationId xmlns:p14="http://schemas.microsoft.com/office/powerpoint/2010/main" val="296135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172F86-B994-42E1-A601-F021D801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7966"/>
          </a:xfrm>
        </p:spPr>
        <p:txBody>
          <a:bodyPr/>
          <a:lstStyle/>
          <a:p>
            <a:pPr algn="ctr"/>
            <a:r>
              <a:rPr lang="cs-CZ" dirty="0"/>
              <a:t>„Ale zas pozor je to </a:t>
            </a:r>
            <a:r>
              <a:rPr lang="cs-CZ" dirty="0" err="1"/>
              <a:t>tricky</a:t>
            </a:r>
            <a:r>
              <a:rPr lang="cs-CZ" dirty="0"/>
              <a:t>, nemůžete zákazníka pořád otravovat“</a:t>
            </a:r>
          </a:p>
        </p:txBody>
      </p:sp>
    </p:spTree>
    <p:extLst>
      <p:ext uri="{BB962C8B-B14F-4D97-AF65-F5344CB8AC3E}">
        <p14:creationId xmlns:p14="http://schemas.microsoft.com/office/powerpoint/2010/main" val="26516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0D6BF-6FC3-4169-8B91-5DE8B901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8111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IT je za mě o řešení problémů </a:t>
            </a:r>
            <a:br>
              <a:rPr lang="cs-CZ" dirty="0"/>
            </a:br>
            <a:r>
              <a:rPr lang="cs-CZ" dirty="0"/>
              <a:t>a máme k tomu digitální nástroje, které nám je pomáhají je řešit</a:t>
            </a:r>
            <a:br>
              <a:rPr lang="cs-CZ" dirty="0"/>
            </a:br>
            <a:br>
              <a:rPr lang="cs-CZ" dirty="0"/>
            </a:br>
            <a:r>
              <a:rPr lang="cs-CZ" i="1" dirty="0"/>
              <a:t>informace „just in </a:t>
            </a:r>
            <a:r>
              <a:rPr lang="cs-CZ" i="1" dirty="0" err="1"/>
              <a:t>time</a:t>
            </a:r>
            <a:r>
              <a:rPr lang="cs-CZ" i="1" dirty="0"/>
              <a:t>“</a:t>
            </a:r>
            <a:br>
              <a:rPr lang="cs-CZ" i="1" dirty="0"/>
            </a:br>
            <a:r>
              <a:rPr lang="cs-CZ" i="1" dirty="0"/>
              <a:t>Problém rozložíme na kousky</a:t>
            </a:r>
            <a:br>
              <a:rPr lang="cs-CZ" i="1" dirty="0"/>
            </a:br>
            <a:r>
              <a:rPr lang="cs-CZ" i="1" dirty="0"/>
              <a:t>Bacha na GIGO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403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1C1B7-1E40-4F23-A3F8-C75E2E99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Zápočet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12A66B-B924-40F1-B9B8-9B2273ED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to předmět za 2 kredity (ECTS)</a:t>
            </a:r>
          </a:p>
          <a:p>
            <a:r>
              <a:rPr lang="cs-CZ" dirty="0"/>
              <a:t>Takže to nechci nějak „Try-</a:t>
            </a:r>
            <a:r>
              <a:rPr lang="cs-CZ" dirty="0" err="1"/>
              <a:t>hardid</a:t>
            </a:r>
            <a:r>
              <a:rPr lang="cs-CZ" dirty="0"/>
              <a:t>“</a:t>
            </a:r>
          </a:p>
          <a:p>
            <a:endParaRPr lang="cs-CZ" dirty="0"/>
          </a:p>
          <a:p>
            <a:r>
              <a:rPr lang="cs-CZ" dirty="0"/>
              <a:t>Odevzdáte mi/ukážete projekty co tu budeme dělat.</a:t>
            </a:r>
          </a:p>
          <a:p>
            <a:r>
              <a:rPr lang="cs-CZ" dirty="0"/>
              <a:t>Musíte být aktivní</a:t>
            </a:r>
          </a:p>
        </p:txBody>
      </p:sp>
    </p:spTree>
    <p:extLst>
      <p:ext uri="{BB962C8B-B14F-4D97-AF65-F5344CB8AC3E}">
        <p14:creationId xmlns:p14="http://schemas.microsoft.com/office/powerpoint/2010/main" val="34763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E039BF-954F-485F-931D-F5E80CDD2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 replikujte BP/DP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1003FA3-23DC-41CC-BC3D-6661AEA4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První projekt z replikujte něčí BP/DP</a:t>
            </a:r>
          </a:p>
          <a:p>
            <a:r>
              <a:rPr lang="cs-CZ" dirty="0"/>
              <a:t>Aktivita cca 20-30 minut</a:t>
            </a:r>
          </a:p>
        </p:txBody>
      </p:sp>
    </p:spTree>
    <p:extLst>
      <p:ext uri="{BB962C8B-B14F-4D97-AF65-F5344CB8AC3E}">
        <p14:creationId xmlns:p14="http://schemas.microsoft.com/office/powerpoint/2010/main" val="2568660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5D280-85A5-455E-A14F-2CEB23B3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Zadání: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1C0002-5D33-4C61-961F-0219BE07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Najděte BP/DP například podle oblíbeného učitele</a:t>
            </a:r>
          </a:p>
          <a:p>
            <a:r>
              <a:rPr lang="cs-CZ" dirty="0"/>
              <a:t>Stáhněte si práci dotyčného (</a:t>
            </a:r>
            <a:r>
              <a:rPr lang="cs-CZ" dirty="0">
                <a:hlinkClick r:id="rId2"/>
              </a:rPr>
              <a:t>STAG</a:t>
            </a:r>
            <a:r>
              <a:rPr lang="cs-CZ" dirty="0"/>
              <a:t>)</a:t>
            </a:r>
          </a:p>
          <a:p>
            <a:r>
              <a:rPr lang="cs-CZ" dirty="0"/>
              <a:t>Na webu UJEP si najděte šablonu pro Závěrečné práce</a:t>
            </a:r>
          </a:p>
          <a:p>
            <a:r>
              <a:rPr lang="cs-CZ" dirty="0"/>
              <a:t>Text předělejte do té šablony.</a:t>
            </a:r>
          </a:p>
          <a:p>
            <a:r>
              <a:rPr lang="cs-CZ" dirty="0"/>
              <a:t>Chci abyste přidali jeden obrázek minimálně</a:t>
            </a:r>
          </a:p>
          <a:p>
            <a:r>
              <a:rPr lang="cs-CZ" dirty="0"/>
              <a:t>Stačí prvních 5 stránek po úvodu.</a:t>
            </a:r>
          </a:p>
          <a:p>
            <a:r>
              <a:rPr lang="cs-CZ" dirty="0"/>
              <a:t>Pak si to zkontrolujeme</a:t>
            </a:r>
          </a:p>
        </p:txBody>
      </p:sp>
    </p:spTree>
    <p:extLst>
      <p:ext uri="{BB962C8B-B14F-4D97-AF65-F5344CB8AC3E}">
        <p14:creationId xmlns:p14="http://schemas.microsoft.com/office/powerpoint/2010/main" val="298929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C68049-4E37-4744-BFBF-E9506DAE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Citační managery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CA9C79-9061-4F57-A0DF-FCCB9AB6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Zotero</a:t>
            </a:r>
            <a:r>
              <a:rPr lang="cs-CZ" dirty="0"/>
              <a:t>, </a:t>
            </a:r>
            <a:r>
              <a:rPr lang="cs-CZ" dirty="0" err="1"/>
              <a:t>CitacePro</a:t>
            </a:r>
            <a:r>
              <a:rPr lang="cs-CZ" dirty="0"/>
              <a:t>, </a:t>
            </a:r>
            <a:r>
              <a:rPr lang="cs-CZ" dirty="0" err="1"/>
              <a:t>Mendeley</a:t>
            </a:r>
            <a:r>
              <a:rPr lang="cs-CZ" dirty="0"/>
              <a:t>…</a:t>
            </a:r>
          </a:p>
          <a:p>
            <a:r>
              <a:rPr lang="cs-CZ" dirty="0"/>
              <a:t>Šetří práci s citacemi a ušetří vám tuny práce na konci.</a:t>
            </a:r>
          </a:p>
          <a:p>
            <a:r>
              <a:rPr lang="cs-CZ" dirty="0"/>
              <a:t>Dobré citační managery:</a:t>
            </a:r>
          </a:p>
          <a:p>
            <a:pPr lvl="1"/>
            <a:r>
              <a:rPr lang="cs-CZ" dirty="0"/>
              <a:t>Podle DOI nebo ISBN vám dohledají všechny důležité údaje</a:t>
            </a:r>
          </a:p>
          <a:p>
            <a:pPr lvl="1"/>
            <a:r>
              <a:rPr lang="cs-CZ" dirty="0"/>
              <a:t>Dovolí exportovat všechny citace</a:t>
            </a:r>
          </a:p>
          <a:p>
            <a:pPr lvl="1"/>
            <a:r>
              <a:rPr lang="cs-CZ" dirty="0"/>
              <a:t>Organizovat a ukládat články na jedno místo</a:t>
            </a:r>
          </a:p>
        </p:txBody>
      </p:sp>
    </p:spTree>
    <p:extLst>
      <p:ext uri="{BB962C8B-B14F-4D97-AF65-F5344CB8AC3E}">
        <p14:creationId xmlns:p14="http://schemas.microsoft.com/office/powerpoint/2010/main" val="1402106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F9BB8B-2469-4117-93E1-A805724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Vkládání titulků Word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AA603-E664-44A9-BE4A-FC00C54C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/>
          <a:lstStyle/>
          <a:p>
            <a:r>
              <a:rPr lang="cs-CZ" dirty="0"/>
              <a:t>K tabulkám a obrázkům se dá vložit titulek</a:t>
            </a:r>
          </a:p>
          <a:p>
            <a:r>
              <a:rPr lang="cs-CZ" dirty="0"/>
              <a:t>A následně vyexportovat seznamy tabulek a obrázků</a:t>
            </a:r>
          </a:p>
          <a:p>
            <a:r>
              <a:rPr lang="cs-CZ" b="1" dirty="0"/>
              <a:t>Aktivita 10 min vyzkoušejte to</a:t>
            </a:r>
          </a:p>
        </p:txBody>
      </p:sp>
    </p:spTree>
    <p:extLst>
      <p:ext uri="{BB962C8B-B14F-4D97-AF65-F5344CB8AC3E}">
        <p14:creationId xmlns:p14="http://schemas.microsoft.com/office/powerpoint/2010/main" val="3508608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3B2DE-308C-400C-9AB7-6D5C1697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0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/>
              <a:t>Úprava a stylů ve Wordu</a:t>
            </a:r>
          </a:p>
        </p:txBody>
      </p:sp>
    </p:spTree>
    <p:extLst>
      <p:ext uri="{BB962C8B-B14F-4D97-AF65-F5344CB8AC3E}">
        <p14:creationId xmlns:p14="http://schemas.microsoft.com/office/powerpoint/2010/main" val="816602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C1686-77AC-4C28-820B-BE3BD4261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Úprava a definování nadpisů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50F8C43-92C6-4F14-ADA9-4032C4435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Video jak na to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517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C47D7C-EDBE-40FE-A815-74892707F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Ladění textu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074FCC-7457-4852-A289-68D08F86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891604" cy="1655762"/>
          </a:xfrm>
        </p:spPr>
        <p:txBody>
          <a:bodyPr/>
          <a:lstStyle/>
          <a:p>
            <a:r>
              <a:rPr lang="cs-CZ" dirty="0"/>
              <a:t>Hledání chybných slov, dvojitých/3trojtých mezer v</a:t>
            </a:r>
          </a:p>
          <a:p>
            <a:r>
              <a:rPr lang="cs-CZ"/>
              <a:t>nezlomitelná </a:t>
            </a:r>
            <a:r>
              <a:rPr lang="cs-CZ" dirty="0"/>
              <a:t>mezera</a:t>
            </a:r>
          </a:p>
        </p:txBody>
      </p:sp>
    </p:spTree>
    <p:extLst>
      <p:ext uri="{BB962C8B-B14F-4D97-AF65-F5344CB8AC3E}">
        <p14:creationId xmlns:p14="http://schemas.microsoft.com/office/powerpoint/2010/main" val="3607775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7C4CF4-02D1-4322-8D7E-C143A54A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Něco o IT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83FB10-ABDD-4119-9054-48794EC78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Teď trocha teorie z informatiky</a:t>
            </a:r>
          </a:p>
        </p:txBody>
      </p:sp>
    </p:spTree>
    <p:extLst>
      <p:ext uri="{BB962C8B-B14F-4D97-AF65-F5344CB8AC3E}">
        <p14:creationId xmlns:p14="http://schemas.microsoft.com/office/powerpoint/2010/main" val="2565214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F22D25-EB5C-4397-8874-E4D6CFE9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4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cs-CZ" dirty="0"/>
              <a:t>Dokážete vyjmenovat alespoň </a:t>
            </a:r>
            <a:br>
              <a:rPr lang="cs-CZ" dirty="0"/>
            </a:br>
            <a:r>
              <a:rPr lang="cs-CZ" dirty="0"/>
              <a:t>10 druhů doktorů?</a:t>
            </a:r>
          </a:p>
        </p:txBody>
      </p:sp>
    </p:spTree>
    <p:extLst>
      <p:ext uri="{BB962C8B-B14F-4D97-AF65-F5344CB8AC3E}">
        <p14:creationId xmlns:p14="http://schemas.microsoft.com/office/powerpoint/2010/main" val="900196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E1FDCB-38BD-45A6-83B0-297C7CCA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51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cs-CZ" dirty="0"/>
              <a:t>Dokážete vyjmenovat alespoň </a:t>
            </a:r>
            <a:br>
              <a:rPr lang="cs-CZ" dirty="0"/>
            </a:br>
            <a:r>
              <a:rPr lang="cs-CZ" dirty="0"/>
              <a:t>10 druhů IT pozic?</a:t>
            </a:r>
          </a:p>
        </p:txBody>
      </p:sp>
    </p:spTree>
    <p:extLst>
      <p:ext uri="{BB962C8B-B14F-4D97-AF65-F5344CB8AC3E}">
        <p14:creationId xmlns:p14="http://schemas.microsoft.com/office/powerpoint/2010/main" val="142012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617A60-4CAB-441C-A74F-13C0A29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předmětu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7217C44-DE92-45C0-B2FD-58BF906E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24" y="1875418"/>
            <a:ext cx="10402752" cy="2124371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347D2EA-CDF6-45FA-BA69-90411726AC25}"/>
              </a:ext>
            </a:extLst>
          </p:cNvPr>
          <p:cNvSpPr txBox="1"/>
          <p:nvPr/>
        </p:nvSpPr>
        <p:spPr>
          <a:xfrm>
            <a:off x="993121" y="1506022"/>
            <a:ext cx="76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hlinkClick r:id="rId3"/>
              </a:rPr>
              <a:t>STAG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2762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2DE0E901-4F1F-4070-A55C-791B1FAD83C2}"/>
              </a:ext>
            </a:extLst>
          </p:cNvPr>
          <p:cNvSpPr txBox="1"/>
          <p:nvPr/>
        </p:nvSpPr>
        <p:spPr>
          <a:xfrm>
            <a:off x="2334829" y="2574523"/>
            <a:ext cx="9623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600" dirty="0">
                <a:hlinkClick r:id="rId2"/>
              </a:rPr>
              <a:t>Ukázka může existovat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2902266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5ACCDE-F8CC-4D4F-9263-FAF759A4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cs-CZ" sz="5400"/>
              <a:t>Víte proč se používá 0 a 1?</a:t>
            </a:r>
          </a:p>
        </p:txBody>
      </p:sp>
      <p:pic>
        <p:nvPicPr>
          <p:cNvPr id="1026" name="Picture 2" descr="Post Grad Problems | Make The Switch To The Binary (0 or 1) Scale">
            <a:extLst>
              <a:ext uri="{FF2B5EF4-FFF2-40B4-BE49-F238E27FC236}">
                <a16:creationId xmlns:a16="http://schemas.microsoft.com/office/drawing/2014/main" id="{DF93E633-C1BB-4602-96D4-C96FAE55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9894" y="1863801"/>
            <a:ext cx="7432210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43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D žárovka s vláknem 8W-E27 teplá | Mountfield">
            <a:extLst>
              <a:ext uri="{FF2B5EF4-FFF2-40B4-BE49-F238E27FC236}">
                <a16:creationId xmlns:a16="http://schemas.microsoft.com/office/drawing/2014/main" id="{81F17A9E-8919-4B0A-938B-9B64D307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70" y="125030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bel U 2X0,5 (zvonkový drát) rudá, zelená (300m)">
            <a:extLst>
              <a:ext uri="{FF2B5EF4-FFF2-40B4-BE49-F238E27FC236}">
                <a16:creationId xmlns:a16="http://schemas.microsoft.com/office/drawing/2014/main" id="{B7D78B66-FCBF-4F28-8BCD-36CD1CB09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44" y="447869"/>
            <a:ext cx="5078186" cy="58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4DBEB7-A96F-4FEF-B156-E6B04064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Metafora k biologii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162645-3468-44F9-AE8D-2FCE5BE3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Kyslík</a:t>
            </a:r>
          </a:p>
          <a:p>
            <a:r>
              <a:rPr lang="cs-CZ" dirty="0"/>
              <a:t>Vodík</a:t>
            </a:r>
          </a:p>
          <a:p>
            <a:r>
              <a:rPr lang="cs-CZ" dirty="0"/>
              <a:t>Dusík</a:t>
            </a:r>
          </a:p>
          <a:p>
            <a:r>
              <a:rPr lang="cs-CZ" dirty="0"/>
              <a:t>Uhlík</a:t>
            </a:r>
          </a:p>
          <a:p>
            <a:r>
              <a:rPr lang="cs-CZ" dirty="0"/>
              <a:t>Vápník</a:t>
            </a:r>
          </a:p>
          <a:p>
            <a:r>
              <a:rPr lang="cs-CZ" dirty="0"/>
              <a:t>Fosfor</a:t>
            </a:r>
          </a:p>
          <a:p>
            <a:endParaRPr lang="cs-CZ" dirty="0"/>
          </a:p>
          <a:p>
            <a:r>
              <a:rPr lang="cs-CZ" dirty="0"/>
              <a:t>Lidské tělo je složeno z 99% z výše uvedených prvků</a:t>
            </a:r>
          </a:p>
        </p:txBody>
      </p:sp>
    </p:spTree>
    <p:extLst>
      <p:ext uri="{BB962C8B-B14F-4D97-AF65-F5344CB8AC3E}">
        <p14:creationId xmlns:p14="http://schemas.microsoft.com/office/powerpoint/2010/main" val="112224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5E6242-A30D-4C27-8105-5F171A61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Většina programů je tvořena z: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763D2-974B-48E8-9180-E52E4BAC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Podmínek</a:t>
            </a:r>
          </a:p>
          <a:p>
            <a:r>
              <a:rPr lang="cs-CZ" dirty="0"/>
              <a:t>Cyklů</a:t>
            </a:r>
          </a:p>
          <a:p>
            <a:r>
              <a:rPr lang="cs-CZ" dirty="0"/>
              <a:t>Funkcí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Ukázka v </a:t>
            </a:r>
            <a:r>
              <a:rPr lang="cs-CZ" b="1" dirty="0" err="1"/>
              <a:t>Pythnu</a:t>
            </a:r>
            <a:r>
              <a:rPr lang="cs-CZ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199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E0ECE1-CD17-44EB-8EED-647CADDF8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Software X Hardware?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C8B00C-6328-4FA4-BB8F-827B5FA4A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Víte jaký je v tom rozdíl?</a:t>
            </a:r>
          </a:p>
        </p:txBody>
      </p:sp>
    </p:spTree>
    <p:extLst>
      <p:ext uri="{BB962C8B-B14F-4D97-AF65-F5344CB8AC3E}">
        <p14:creationId xmlns:p14="http://schemas.microsoft.com/office/powerpoint/2010/main" val="890927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985E3-3F28-4694-A8AE-C070D77D4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Operační systém?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8D0CB5-D811-44F2-8FC6-961597A8E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 to je a jaké znáte?</a:t>
            </a:r>
          </a:p>
        </p:txBody>
      </p:sp>
    </p:spTree>
    <p:extLst>
      <p:ext uri="{BB962C8B-B14F-4D97-AF65-F5344CB8AC3E}">
        <p14:creationId xmlns:p14="http://schemas.microsoft.com/office/powerpoint/2010/main" val="1044551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305F8-3256-4361-BF3B-52131C254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Cloud?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EB86CB-F541-4ED6-9B0E-CAEBB9EF1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 je to cloud?</a:t>
            </a:r>
          </a:p>
        </p:txBody>
      </p:sp>
    </p:spTree>
    <p:extLst>
      <p:ext uri="{BB962C8B-B14F-4D97-AF65-F5344CB8AC3E}">
        <p14:creationId xmlns:p14="http://schemas.microsoft.com/office/powerpoint/2010/main" val="2310645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3587A-7C0D-4201-8AB2-56BD824AD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Textový/Tabulkový procesor?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838E3E-F17D-45DE-89B4-7752C40AB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Neplést s </a:t>
            </a:r>
            <a:r>
              <a:rPr lang="cs-CZ" dirty="0">
                <a:hlinkClick r:id="rId2"/>
              </a:rPr>
              <a:t>textovým editorem</a:t>
            </a:r>
            <a:r>
              <a:rPr lang="cs-CZ" dirty="0"/>
              <a:t>.</a:t>
            </a:r>
          </a:p>
          <a:p>
            <a:r>
              <a:rPr lang="cs-CZ" dirty="0"/>
              <a:t>Jaké textové/tabulkové procesory znáte?</a:t>
            </a:r>
          </a:p>
        </p:txBody>
      </p:sp>
    </p:spTree>
    <p:extLst>
      <p:ext uri="{BB962C8B-B14F-4D97-AF65-F5344CB8AC3E}">
        <p14:creationId xmlns:p14="http://schemas.microsoft.com/office/powerpoint/2010/main" val="912462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E8899-A03C-4EB4-A79E-9D8512B21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CPU/GPU/RAM?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34C239-FB9C-4DAF-8A68-DFBA1F57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 to je?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665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D21ED9-E47A-4777-B5D7-7DBF061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Materiály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AF7041-061F-4C0B-A5C4-1896879D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E-learning (</a:t>
            </a:r>
            <a:r>
              <a:rPr lang="cs-CZ" dirty="0" err="1"/>
              <a:t>Moodle</a:t>
            </a:r>
            <a:r>
              <a:rPr lang="cs-CZ" dirty="0"/>
              <a:t>)</a:t>
            </a:r>
          </a:p>
          <a:p>
            <a:r>
              <a:rPr lang="cs-CZ" dirty="0"/>
              <a:t>Můj GitHub</a:t>
            </a:r>
          </a:p>
        </p:txBody>
      </p:sp>
    </p:spTree>
    <p:extLst>
      <p:ext uri="{BB962C8B-B14F-4D97-AF65-F5344CB8AC3E}">
        <p14:creationId xmlns:p14="http://schemas.microsoft.com/office/powerpoint/2010/main" val="1261483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7AE0C9-95FC-4F00-9194-012AD8898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HDD/SSD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F096366-4117-4B82-9D72-E997A0E95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 to je?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4737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5416F5-9B7B-4DE0-82F6-1F51395A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Formul</a:t>
            </a:r>
            <a:r>
              <a:rPr lang="cs-CZ" dirty="0" err="1"/>
              <a:t>áře</a:t>
            </a:r>
            <a:r>
              <a:rPr lang="cs-CZ" dirty="0"/>
              <a:t>/Kvízy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85F6D29-9DF6-4D2D-B402-A08F4FD78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2323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32E07A-93B9-40C8-B604-76BC2BEB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E6886B-BA9A-4456-BFD9-91D497AE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Znáte asi Google </a:t>
            </a:r>
            <a:r>
              <a:rPr lang="cs-CZ" dirty="0" err="1"/>
              <a:t>Forms</a:t>
            </a:r>
            <a:r>
              <a:rPr lang="cs-CZ" dirty="0"/>
              <a:t>/Microsoft </a:t>
            </a:r>
            <a:r>
              <a:rPr lang="cs-CZ" dirty="0" err="1"/>
              <a:t>Forms</a:t>
            </a:r>
            <a:endParaRPr lang="cs-CZ" dirty="0"/>
          </a:p>
          <a:p>
            <a:r>
              <a:rPr lang="cs-CZ" dirty="0"/>
              <a:t>Víte o tom, že tam můžete udělat i kvíz?</a:t>
            </a:r>
          </a:p>
        </p:txBody>
      </p:sp>
    </p:spTree>
    <p:extLst>
      <p:ext uri="{BB962C8B-B14F-4D97-AF65-F5344CB8AC3E}">
        <p14:creationId xmlns:p14="http://schemas.microsoft.com/office/powerpoint/2010/main" val="3945944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2D283D-2ED4-45C4-91CB-1229EECD4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Aktivita udělej kvíz o 10 otázkách pro ostatní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356942-E438-425C-8FD0-A9145A6B4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Cca 30 až 40 minut</a:t>
            </a:r>
          </a:p>
        </p:txBody>
      </p:sp>
    </p:spTree>
    <p:extLst>
      <p:ext uri="{BB962C8B-B14F-4D97-AF65-F5344CB8AC3E}">
        <p14:creationId xmlns:p14="http://schemas.microsoft.com/office/powerpoint/2010/main" val="1861849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47DA5E-E4FD-4E98-9DE6-3F9299B73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QR kód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954CBF-3C0D-4B7C-AA7F-C98C04D09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Tvorba QR kódu.</a:t>
            </a:r>
          </a:p>
          <a:p>
            <a:r>
              <a:rPr lang="cs-CZ" dirty="0"/>
              <a:t>Jak na to?</a:t>
            </a:r>
          </a:p>
        </p:txBody>
      </p:sp>
    </p:spTree>
    <p:extLst>
      <p:ext uri="{BB962C8B-B14F-4D97-AF65-F5344CB8AC3E}">
        <p14:creationId xmlns:p14="http://schemas.microsoft.com/office/powerpoint/2010/main" val="3321121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69CA1-5055-47E8-857D-48BE50083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4D382A-4AD9-4E80-A933-C70633414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 </a:t>
            </a:r>
            <a:r>
              <a:rPr lang="cs-CZ"/>
              <a:t>jsou databáze?</a:t>
            </a:r>
          </a:p>
          <a:p>
            <a:r>
              <a:rPr lang="cs-CZ" dirty="0"/>
              <a:t>Jak vypadají?</a:t>
            </a:r>
          </a:p>
          <a:p>
            <a:r>
              <a:rPr lang="cs-CZ" dirty="0"/>
              <a:t>K čemu jsou?</a:t>
            </a:r>
          </a:p>
        </p:txBody>
      </p:sp>
    </p:spTree>
    <p:extLst>
      <p:ext uri="{BB962C8B-B14F-4D97-AF65-F5344CB8AC3E}">
        <p14:creationId xmlns:p14="http://schemas.microsoft.com/office/powerpoint/2010/main" val="3321008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6D790D-9799-4D00-A43B-04C1C809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650" y="550864"/>
            <a:ext cx="7772400" cy="13620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cs-CZ" dirty="0"/>
              <a:t>Děkuji všem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9FF6BF-DB7B-4990-B4F9-13C69F63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813" y="377825"/>
            <a:ext cx="7772400" cy="1500188"/>
          </a:xfrm>
        </p:spPr>
        <p:txBody>
          <a:bodyPr/>
          <a:lstStyle/>
          <a:p>
            <a:pPr>
              <a:defRPr/>
            </a:pPr>
            <a:r>
              <a:rPr lang="cs-CZ" dirty="0"/>
              <a:t>„Samozřejmě pokud se vám to líbilo dejte </a:t>
            </a:r>
            <a:r>
              <a:rPr lang="cs-CZ" dirty="0" err="1"/>
              <a:t>like</a:t>
            </a:r>
            <a:r>
              <a:rPr lang="cs-CZ" dirty="0"/>
              <a:t> a odběr“</a:t>
            </a:r>
          </a:p>
        </p:txBody>
      </p:sp>
      <p:pic>
        <p:nvPicPr>
          <p:cNvPr id="19460" name="Obrázek 4">
            <a:extLst>
              <a:ext uri="{FF2B5EF4-FFF2-40B4-BE49-F238E27FC236}">
                <a16:creationId xmlns:a16="http://schemas.microsoft.com/office/drawing/2014/main" id="{0CC7DA40-16E1-4563-AE00-9993BC38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133600"/>
            <a:ext cx="93662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Obrázek 6">
            <a:extLst>
              <a:ext uri="{FF2B5EF4-FFF2-40B4-BE49-F238E27FC236}">
                <a16:creationId xmlns:a16="http://schemas.microsoft.com/office/drawing/2014/main" id="{273340CB-BE26-45D6-9FE9-097B34F6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036889"/>
            <a:ext cx="88741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Obrázek 8">
            <a:extLst>
              <a:ext uri="{FF2B5EF4-FFF2-40B4-BE49-F238E27FC236}">
                <a16:creationId xmlns:a16="http://schemas.microsoft.com/office/drawing/2014/main" id="{B0D68FCF-62FA-4679-81E8-4A25535B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933825"/>
            <a:ext cx="8874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Obrázek 10">
            <a:extLst>
              <a:ext uri="{FF2B5EF4-FFF2-40B4-BE49-F238E27FC236}">
                <a16:creationId xmlns:a16="http://schemas.microsoft.com/office/drawing/2014/main" id="{777E5BD3-F93E-425E-8621-E20AC47C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000626"/>
            <a:ext cx="7810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Obrázek 12">
            <a:extLst>
              <a:ext uri="{FF2B5EF4-FFF2-40B4-BE49-F238E27FC236}">
                <a16:creationId xmlns:a16="http://schemas.microsoft.com/office/drawing/2014/main" id="{7FE40DCF-5796-4EFF-91BE-8EC0D0E3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9" y="5861050"/>
            <a:ext cx="71437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ovéPole 13">
            <a:extLst>
              <a:ext uri="{FF2B5EF4-FFF2-40B4-BE49-F238E27FC236}">
                <a16:creationId xmlns:a16="http://schemas.microsoft.com/office/drawing/2014/main" id="{10AE4FE2-31D5-4F34-93D9-EEA31DA3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2405063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/>
              <a:t>/scherifow</a:t>
            </a:r>
          </a:p>
        </p:txBody>
      </p:sp>
      <p:sp>
        <p:nvSpPr>
          <p:cNvPr id="19466" name="TextovéPole 14">
            <a:extLst>
              <a:ext uri="{FF2B5EF4-FFF2-40B4-BE49-F238E27FC236}">
                <a16:creationId xmlns:a16="http://schemas.microsoft.com/office/drawing/2014/main" id="{EF7C6553-BA41-48B0-A30E-659D94ABC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282950"/>
            <a:ext cx="3529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/>
              <a:t>/peprucha</a:t>
            </a:r>
          </a:p>
        </p:txBody>
      </p:sp>
      <p:sp>
        <p:nvSpPr>
          <p:cNvPr id="19467" name="TextovéPole 15">
            <a:extLst>
              <a:ext uri="{FF2B5EF4-FFF2-40B4-BE49-F238E27FC236}">
                <a16:creationId xmlns:a16="http://schemas.microsoft.com/office/drawing/2014/main" id="{EDE5BB4C-8917-44D4-B70C-03EF77B33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219575"/>
            <a:ext cx="3402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/>
              <a:t>/petr-prucha</a:t>
            </a:r>
          </a:p>
        </p:txBody>
      </p:sp>
      <p:sp>
        <p:nvSpPr>
          <p:cNvPr id="19468" name="TextovéPole 16">
            <a:extLst>
              <a:ext uri="{FF2B5EF4-FFF2-40B4-BE49-F238E27FC236}">
                <a16:creationId xmlns:a16="http://schemas.microsoft.com/office/drawing/2014/main" id="{70409412-EE18-4B11-9AB2-7DDA90E4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75250"/>
            <a:ext cx="324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/>
              <a:t>/scherifow</a:t>
            </a:r>
          </a:p>
        </p:txBody>
      </p:sp>
      <p:sp>
        <p:nvSpPr>
          <p:cNvPr id="19469" name="TextovéPole 17">
            <a:extLst>
              <a:ext uri="{FF2B5EF4-FFF2-40B4-BE49-F238E27FC236}">
                <a16:creationId xmlns:a16="http://schemas.microsoft.com/office/drawing/2014/main" id="{47B5498B-F3CE-4D0E-9DAF-0EC1E1888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5940425"/>
            <a:ext cx="465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altLang="cs-CZ">
                <a:hlinkClick r:id="rId7"/>
              </a:rPr>
              <a:t>https://scherifow.github.io/myweb/</a:t>
            </a:r>
            <a:endParaRPr lang="cs-CZ" alt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B3304-F570-4AA0-99F6-10768E02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Zásady učebny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C7ECC7-DFE8-40A5-B0F7-0413AD76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cs-CZ" altLang="cs-CZ" sz="2800" dirty="0"/>
              <a:t>Během výuky </a:t>
            </a:r>
            <a:r>
              <a:rPr lang="cs-CZ" altLang="cs-CZ" sz="2800" b="1" dirty="0"/>
              <a:t>je zakázáno: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Jíst, pít, kouřit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Manipulovat s výpočetní technikou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Využívat školní techniku ke komerčním účelům nebo kriminální činnosti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Šířit pornografické materiály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cs-CZ" altLang="cs-CZ" sz="2800" dirty="0"/>
              <a:t>Manipulovat s programovým vybavením učebny</a:t>
            </a:r>
          </a:p>
          <a:p>
            <a:pPr marL="0" indent="0" eaLnBrk="1" hangingPunct="1">
              <a:defRPr/>
            </a:pPr>
            <a:r>
              <a:rPr lang="cs-CZ" altLang="cs-CZ" sz="2800" b="1" dirty="0"/>
              <a:t>V celé síti platí zákaz poskytovat uživatelské údaje třetím osobám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431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A0B265-785F-4EAF-9DF8-9162F5C3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Zásady učebny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326B63-B9FB-45E1-AE8E-2A01AEBD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800" dirty="0"/>
              <a:t>Noste si </a:t>
            </a:r>
            <a:r>
              <a:rPr lang="cs-CZ" altLang="cs-CZ" sz="2800" dirty="0" err="1"/>
              <a:t>FLASHku</a:t>
            </a:r>
            <a:r>
              <a:rPr lang="cs-CZ" altLang="cs-CZ" sz="2800" dirty="0"/>
              <a:t>/Cloud</a:t>
            </a:r>
          </a:p>
          <a:p>
            <a:r>
              <a:rPr lang="cs-CZ" altLang="cs-CZ" dirty="0"/>
              <a:t>Nic si tu nenechávejte</a:t>
            </a:r>
          </a:p>
          <a:p>
            <a:r>
              <a:rPr lang="cs-CZ" altLang="cs-CZ" sz="2800" dirty="0"/>
              <a:t>To co tady</a:t>
            </a:r>
            <a:r>
              <a:rPr lang="en-GB" altLang="cs-CZ" sz="2800" dirty="0"/>
              <a:t> </a:t>
            </a:r>
            <a:r>
              <a:rPr lang="cs-CZ" altLang="cs-CZ" sz="2800" dirty="0"/>
              <a:t>necháte může zmizet</a:t>
            </a:r>
          </a:p>
          <a:p>
            <a:r>
              <a:rPr lang="cs-CZ" altLang="cs-CZ" dirty="0"/>
              <a:t>Přihlášení anonymní okno</a:t>
            </a:r>
            <a:endParaRPr lang="cs-CZ" altLang="cs-CZ" sz="2800" dirty="0"/>
          </a:p>
          <a:p>
            <a:endParaRPr lang="cs-CZ" altLang="cs-CZ" sz="2800" dirty="0"/>
          </a:p>
        </p:txBody>
      </p:sp>
    </p:spTree>
    <p:extLst>
      <p:ext uri="{BB962C8B-B14F-4D97-AF65-F5344CB8AC3E}">
        <p14:creationId xmlns:p14="http://schemas.microsoft.com/office/powerpoint/2010/main" val="107981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24BD2-E8C4-4E7D-886A-5A8463F4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3239"/>
          </a:xfrm>
        </p:spPr>
        <p:txBody>
          <a:bodyPr/>
          <a:lstStyle/>
          <a:p>
            <a:pPr algn="ctr"/>
            <a:r>
              <a:rPr lang="cs-CZ" dirty="0" err="1"/>
              <a:t>Unpopular</a:t>
            </a:r>
            <a:r>
              <a:rPr lang="cs-CZ" dirty="0"/>
              <a:t> </a:t>
            </a:r>
            <a:r>
              <a:rPr lang="cs-CZ" dirty="0" err="1"/>
              <a:t>opinion</a:t>
            </a:r>
            <a:br>
              <a:rPr lang="cs-CZ" dirty="0"/>
            </a:br>
            <a:r>
              <a:rPr lang="cs-CZ" dirty="0"/>
              <a:t>„Za vaše vzdělání si můžete sami.“</a:t>
            </a:r>
          </a:p>
        </p:txBody>
      </p:sp>
    </p:spTree>
    <p:extLst>
      <p:ext uri="{BB962C8B-B14F-4D97-AF65-F5344CB8AC3E}">
        <p14:creationId xmlns:p14="http://schemas.microsoft.com/office/powerpoint/2010/main" val="7474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A44251-89AC-42FC-BBA1-52C298A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3457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Já bych vás chtěl reálně něco užitečné naučit ne jen proto, abych vám dal zápočet a konec.</a:t>
            </a:r>
            <a:br>
              <a:rPr lang="cs-CZ" dirty="0"/>
            </a:br>
            <a:br>
              <a:rPr lang="cs-CZ" dirty="0"/>
            </a:br>
            <a:r>
              <a:rPr lang="cs-CZ" i="1" dirty="0"/>
              <a:t>Taky nechci, abyste říkali Průcha byl na ***** učitel</a:t>
            </a:r>
            <a:br>
              <a:rPr lang="cs-CZ" i="1" dirty="0"/>
            </a:br>
            <a:br>
              <a:rPr lang="cs-CZ" i="1" dirty="0"/>
            </a:br>
            <a:r>
              <a:rPr lang="cs-CZ" i="1" dirty="0"/>
              <a:t>„Chci, abyste říkali bylo super něco jsme se </a:t>
            </a:r>
            <a:r>
              <a:rPr lang="cs-CZ" i="1" dirty="0" err="1"/>
              <a:t>real</a:t>
            </a:r>
            <a:r>
              <a:rPr lang="cs-CZ" i="1" dirty="0"/>
              <a:t> naučili“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321343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969</Words>
  <Application>Microsoft Office PowerPoint</Application>
  <PresentationFormat>Širokoúhlá obrazovka</PresentationFormat>
  <Paragraphs>135</Paragraphs>
  <Slides>56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Google Sans</vt:lpstr>
      <vt:lpstr>Motiv Office</vt:lpstr>
      <vt:lpstr>KINFO</vt:lpstr>
      <vt:lpstr>O mně</vt:lpstr>
      <vt:lpstr>Zápočet </vt:lpstr>
      <vt:lpstr>Obsah předmětu</vt:lpstr>
      <vt:lpstr>Materiály </vt:lpstr>
      <vt:lpstr>Zásady učebny</vt:lpstr>
      <vt:lpstr>Zásady učebny</vt:lpstr>
      <vt:lpstr>Unpopular opinion „Za vaše vzdělání si můžete sami.“</vt:lpstr>
      <vt:lpstr>Já bych vás chtěl reálně něco užitečné naučit ne jen proto, abych vám dal zápočet a konec.  Taky nechci, abyste říkali Průcha byl na ***** učitel  „Chci, abyste říkali bylo super něco jsme se real naučili“ </vt:lpstr>
      <vt:lpstr>Co se tedy chcete naučit? A co už umíte z toho co máte umět? </vt:lpstr>
      <vt:lpstr>Prezentace aplikace PowerPoint</vt:lpstr>
      <vt:lpstr>Víte kdo byl Richard Feynman?</vt:lpstr>
      <vt:lpstr>https://www.youtube.com/watch?v=XWFfMM_db3k&amp;t=10s&amp;ab_channel=TVShow%2FFlims  https://www.youtube.com/watch?v=ZYJW_Ek2MK0&amp;ab_channel=zdebra  </vt:lpstr>
      <vt:lpstr>Americký fyzik dostal Nobelovku Když on studoval… před WW2    „proč bych se měl učit něco na zpaměti, když si to můžu najít za 15 minut v knihovně“         — Surely You're Joking, Mr. Feynman! </vt:lpstr>
      <vt:lpstr>Co chci, abyste se naučili?</vt:lpstr>
      <vt:lpstr>Pracovat s informacemi a najít to co zrovna potřebujete.    „Information Just in Time“ </vt:lpstr>
      <vt:lpstr>Zároveň je k tomu důležité co hledat jinak to nikdy nenajdete, protože nevíte co hledáte </vt:lpstr>
      <vt:lpstr>How WIFI work?</vt:lpstr>
      <vt:lpstr>Ten kdo to vymyslel, tak někam napsal, jak to funguje a zdokumentoval to</vt:lpstr>
      <vt:lpstr>Říká se tomu různě: v IT nejčastěji dokumentace, ale může být i příručka, návod…</vt:lpstr>
      <vt:lpstr>Důležitý skill n°1 Takže informace „just in time“ a najdu si dokumentaci/návod  </vt:lpstr>
      <vt:lpstr>Víte jak se jí SLON?</vt:lpstr>
      <vt:lpstr>Prezentace aplikace PowerPoint</vt:lpstr>
      <vt:lpstr>Důležitý skill n°2 Rozložím si problém na kousíčky a ty začnu postupně řešit (kousek po kousku)</vt:lpstr>
      <vt:lpstr>Víte co je GIGO?</vt:lpstr>
      <vt:lpstr>„Garbage in, garbage out“ „Shit in, shit out“</vt:lpstr>
      <vt:lpstr>Pokud nepochopím zadání a nemám jasno co se po mě chce tak je to „Garbige in“ a pravděpodobně to bude i „Garbige out“  Ujasněte si co zákazník chce!</vt:lpstr>
      <vt:lpstr>„Ale zas pozor je to tricky, nemůžete zákazníka pořád otravovat“</vt:lpstr>
      <vt:lpstr>IT je za mě o řešení problémů  a máme k tomu digitální nástroje, které nám je pomáhají je řešit  informace „just in time“ Problém rozložíme na kousky Bacha na GIGO </vt:lpstr>
      <vt:lpstr>Z replikujte BP/DP</vt:lpstr>
      <vt:lpstr>Zadání: </vt:lpstr>
      <vt:lpstr>Citační managery</vt:lpstr>
      <vt:lpstr>Vkládání titulků Word</vt:lpstr>
      <vt:lpstr>Úprava a stylů ve Wordu</vt:lpstr>
      <vt:lpstr>Úprava a definování nadpisů</vt:lpstr>
      <vt:lpstr>Ladění textu</vt:lpstr>
      <vt:lpstr>Něco o IT </vt:lpstr>
      <vt:lpstr>Dokážete vyjmenovat alespoň  10 druhů doktorů?</vt:lpstr>
      <vt:lpstr>Dokážete vyjmenovat alespoň  10 druhů IT pozic?</vt:lpstr>
      <vt:lpstr>Prezentace aplikace PowerPoint</vt:lpstr>
      <vt:lpstr>Víte proč se používá 0 a 1?</vt:lpstr>
      <vt:lpstr>Prezentace aplikace PowerPoint</vt:lpstr>
      <vt:lpstr>Metafora k biologii</vt:lpstr>
      <vt:lpstr>Většina programů je tvořena z: </vt:lpstr>
      <vt:lpstr>Software X Hardware?</vt:lpstr>
      <vt:lpstr>Operační systém?</vt:lpstr>
      <vt:lpstr>Cloud?</vt:lpstr>
      <vt:lpstr>Textový/Tabulkový procesor?</vt:lpstr>
      <vt:lpstr>CPU/GPU/RAM?</vt:lpstr>
      <vt:lpstr>HDD/SSD</vt:lpstr>
      <vt:lpstr>Formuláře/Kvízy</vt:lpstr>
      <vt:lpstr>Formuláře</vt:lpstr>
      <vt:lpstr>Aktivita udělej kvíz o 10 otázkách pro ostatní</vt:lpstr>
      <vt:lpstr>QR kód</vt:lpstr>
      <vt:lpstr>Databáze</vt:lpstr>
      <vt:lpstr>Děkuji všem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Zadání projektu 1</dc:title>
  <dc:creator>Petr Průcha</dc:creator>
  <cp:lastModifiedBy>Petr Průcha</cp:lastModifiedBy>
  <cp:revision>6</cp:revision>
  <dcterms:created xsi:type="dcterms:W3CDTF">2021-10-07T07:47:44Z</dcterms:created>
  <dcterms:modified xsi:type="dcterms:W3CDTF">2021-11-28T12:58:33Z</dcterms:modified>
</cp:coreProperties>
</file>