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5" r:id="rId4"/>
    <p:sldId id="280" r:id="rId5"/>
    <p:sldId id="259" r:id="rId6"/>
    <p:sldId id="281" r:id="rId7"/>
    <p:sldId id="258" r:id="rId8"/>
    <p:sldId id="282" r:id="rId9"/>
    <p:sldId id="284" r:id="rId10"/>
    <p:sldId id="285" r:id="rId11"/>
    <p:sldId id="273" r:id="rId12"/>
  </p:sldIdLst>
  <p:sldSz cx="9144000" cy="6858000" type="screen4x3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 Průcha" initials="PP" lastIdx="1" clrIdx="0">
    <p:extLst>
      <p:ext uri="{19B8F6BF-5375-455C-9EA6-DF929625EA0E}">
        <p15:presenceInfo xmlns:p15="http://schemas.microsoft.com/office/powerpoint/2012/main" userId="6c181d701774c0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808E3-2F3A-49D3-A6CE-60D76D49589A}" v="51" dt="2021-09-20T20:53:10.9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 Průcha" userId="6c181d701774c066" providerId="LiveId" clId="{28B808E3-2F3A-49D3-A6CE-60D76D49589A}"/>
    <pc:docChg chg="undo custSel addSld delSld modSld">
      <pc:chgData name="Petr Průcha" userId="6c181d701774c066" providerId="LiveId" clId="{28B808E3-2F3A-49D3-A6CE-60D76D49589A}" dt="2021-09-20T20:57:09.120" v="1238" actId="313"/>
      <pc:docMkLst>
        <pc:docMk/>
      </pc:docMkLst>
      <pc:sldChg chg="addSp delSp modSp mod">
        <pc:chgData name="Petr Průcha" userId="6c181d701774c066" providerId="LiveId" clId="{28B808E3-2F3A-49D3-A6CE-60D76D49589A}" dt="2021-09-20T19:56:35.301" v="69" actId="1076"/>
        <pc:sldMkLst>
          <pc:docMk/>
          <pc:sldMk cId="0" sldId="256"/>
        </pc:sldMkLst>
        <pc:spChg chg="mod">
          <ac:chgData name="Petr Průcha" userId="6c181d701774c066" providerId="LiveId" clId="{28B808E3-2F3A-49D3-A6CE-60D76D49589A}" dt="2021-09-20T19:53:45.282" v="1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Petr Průcha" userId="6c181d701774c066" providerId="LiveId" clId="{28B808E3-2F3A-49D3-A6CE-60D76D49589A}" dt="2021-09-20T19:56:11.263" v="65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Petr Průcha" userId="6c181d701774c066" providerId="LiveId" clId="{28B808E3-2F3A-49D3-A6CE-60D76D49589A}" dt="2021-09-20T19:56:35.301" v="69" actId="1076"/>
          <ac:spMkLst>
            <pc:docMk/>
            <pc:sldMk cId="0" sldId="256"/>
            <ac:spMk id="8" creationId="{00000000-0000-0000-0000-000000000000}"/>
          </ac:spMkLst>
        </pc:spChg>
        <pc:spChg chg="del mod">
          <ac:chgData name="Petr Průcha" userId="6c181d701774c066" providerId="LiveId" clId="{28B808E3-2F3A-49D3-A6CE-60D76D49589A}" dt="2021-09-20T19:53:49.782" v="6" actId="478"/>
          <ac:spMkLst>
            <pc:docMk/>
            <pc:sldMk cId="0" sldId="256"/>
            <ac:spMk id="9" creationId="{00000000-0000-0000-0000-000000000000}"/>
          </ac:spMkLst>
        </pc:spChg>
        <pc:spChg chg="del">
          <ac:chgData name="Petr Průcha" userId="6c181d701774c066" providerId="LiveId" clId="{28B808E3-2F3A-49D3-A6CE-60D76D49589A}" dt="2021-09-20T19:53:41.323" v="0" actId="478"/>
          <ac:spMkLst>
            <pc:docMk/>
            <pc:sldMk cId="0" sldId="256"/>
            <ac:spMk id="10" creationId="{00000000-0000-0000-0000-000000000000}"/>
          </ac:spMkLst>
        </pc:spChg>
        <pc:spChg chg="del">
          <ac:chgData name="Petr Průcha" userId="6c181d701774c066" providerId="LiveId" clId="{28B808E3-2F3A-49D3-A6CE-60D76D49589A}" dt="2021-09-20T19:53:48.174" v="4" actId="478"/>
          <ac:spMkLst>
            <pc:docMk/>
            <pc:sldMk cId="0" sldId="256"/>
            <ac:spMk id="11" creationId="{00000000-0000-0000-0000-000000000000}"/>
          </ac:spMkLst>
        </pc:spChg>
        <pc:spChg chg="del mod">
          <ac:chgData name="Petr Průcha" userId="6c181d701774c066" providerId="LiveId" clId="{28B808E3-2F3A-49D3-A6CE-60D76D49589A}" dt="2021-09-20T19:53:47.390" v="3" actId="478"/>
          <ac:spMkLst>
            <pc:docMk/>
            <pc:sldMk cId="0" sldId="256"/>
            <ac:spMk id="12" creationId="{00000000-0000-0000-0000-000000000000}"/>
          </ac:spMkLst>
        </pc:spChg>
        <pc:spChg chg="add del">
          <ac:chgData name="Petr Průcha" userId="6c181d701774c066" providerId="LiveId" clId="{28B808E3-2F3A-49D3-A6CE-60D76D49589A}" dt="2021-09-20T19:55:24.556" v="51"/>
          <ac:spMkLst>
            <pc:docMk/>
            <pc:sldMk cId="0" sldId="256"/>
            <ac:spMk id="13" creationId="{98EF634C-D6A4-4EEC-8522-47B4C0E9704B}"/>
          </ac:spMkLst>
        </pc:spChg>
      </pc:sldChg>
      <pc:sldChg chg="addSp delSp modSp mod">
        <pc:chgData name="Petr Průcha" userId="6c181d701774c066" providerId="LiveId" clId="{28B808E3-2F3A-49D3-A6CE-60D76D49589A}" dt="2021-09-20T20:53:00.253" v="1221"/>
        <pc:sldMkLst>
          <pc:docMk/>
          <pc:sldMk cId="0" sldId="258"/>
        </pc:sldMkLst>
        <pc:spChg chg="mod">
          <ac:chgData name="Petr Průcha" userId="6c181d701774c066" providerId="LiveId" clId="{28B808E3-2F3A-49D3-A6CE-60D76D49589A}" dt="2021-09-20T20:18:49.437" v="878" actId="20577"/>
          <ac:spMkLst>
            <pc:docMk/>
            <pc:sldMk cId="0" sldId="258"/>
            <ac:spMk id="2" creationId="{00000000-0000-0000-0000-000000000000}"/>
          </ac:spMkLst>
        </pc:spChg>
        <pc:spChg chg="del">
          <ac:chgData name="Petr Průcha" userId="6c181d701774c066" providerId="LiveId" clId="{28B808E3-2F3A-49D3-A6CE-60D76D49589A}" dt="2021-09-20T20:18:52.365" v="879" actId="478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Petr Průcha" userId="6c181d701774c066" providerId="LiveId" clId="{28B808E3-2F3A-49D3-A6CE-60D76D49589A}" dt="2021-09-20T20:53:00.253" v="1221"/>
          <ac:spMkLst>
            <pc:docMk/>
            <pc:sldMk cId="0" sldId="258"/>
            <ac:spMk id="7" creationId="{2728D56B-3145-472E-873F-30BFEB7C5417}"/>
          </ac:spMkLst>
        </pc:spChg>
        <pc:spChg chg="del">
          <ac:chgData name="Petr Průcha" userId="6c181d701774c066" providerId="LiveId" clId="{28B808E3-2F3A-49D3-A6CE-60D76D49589A}" dt="2021-09-20T20:52:59.841" v="1220" actId="478"/>
          <ac:spMkLst>
            <pc:docMk/>
            <pc:sldMk cId="0" sldId="258"/>
            <ac:spMk id="21" creationId="{BB41420B-10F4-4462-B157-DA1F535BB04B}"/>
          </ac:spMkLst>
        </pc:spChg>
        <pc:graphicFrameChg chg="add mod modGraphic">
          <ac:chgData name="Petr Průcha" userId="6c181d701774c066" providerId="LiveId" clId="{28B808E3-2F3A-49D3-A6CE-60D76D49589A}" dt="2021-09-20T20:20:03.813" v="896" actId="14734"/>
          <ac:graphicFrameMkLst>
            <pc:docMk/>
            <pc:sldMk cId="0" sldId="258"/>
            <ac:graphicFrameMk id="4" creationId="{B7BD14D9-B8B7-4025-9726-9C5197B81DDA}"/>
          </ac:graphicFrameMkLst>
        </pc:graphicFrameChg>
      </pc:sldChg>
      <pc:sldChg chg="addSp delSp modSp mod modNotesTx">
        <pc:chgData name="Petr Průcha" userId="6c181d701774c066" providerId="LiveId" clId="{28B808E3-2F3A-49D3-A6CE-60D76D49589A}" dt="2021-09-20T20:56:32.538" v="1234" actId="313"/>
        <pc:sldMkLst>
          <pc:docMk/>
          <pc:sldMk cId="0" sldId="259"/>
        </pc:sldMkLst>
        <pc:spChg chg="mod">
          <ac:chgData name="Petr Průcha" userId="6c181d701774c066" providerId="LiveId" clId="{28B808E3-2F3A-49D3-A6CE-60D76D49589A}" dt="2021-09-20T20:56:30.449" v="1233" actId="790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Petr Průcha" userId="6c181d701774c066" providerId="LiveId" clId="{28B808E3-2F3A-49D3-A6CE-60D76D49589A}" dt="2021-09-20T20:52:53.146" v="1218" actId="478"/>
          <ac:spMkLst>
            <pc:docMk/>
            <pc:sldMk cId="0" sldId="259"/>
            <ac:spMk id="6" creationId="{9E3AAB00-DF6A-481A-BF2C-672B685874D9}"/>
          </ac:spMkLst>
        </pc:spChg>
        <pc:spChg chg="mod">
          <ac:chgData name="Petr Průcha" userId="6c181d701774c066" providerId="LiveId" clId="{28B808E3-2F3A-49D3-A6CE-60D76D49589A}" dt="2021-09-20T20:56:32.538" v="1234" actId="313"/>
          <ac:spMkLst>
            <pc:docMk/>
            <pc:sldMk cId="0" sldId="259"/>
            <ac:spMk id="7" creationId="{3222EF70-824E-47C8-8747-88D9D2F85DE9}"/>
          </ac:spMkLst>
        </pc:spChg>
        <pc:spChg chg="add mod">
          <ac:chgData name="Petr Průcha" userId="6c181d701774c066" providerId="LiveId" clId="{28B808E3-2F3A-49D3-A6CE-60D76D49589A}" dt="2021-09-20T20:52:53.524" v="1219"/>
          <ac:spMkLst>
            <pc:docMk/>
            <pc:sldMk cId="0" sldId="259"/>
            <ac:spMk id="8" creationId="{8CDF7829-502E-4957-9C9E-4BE6FC9F1928}"/>
          </ac:spMkLst>
        </pc:spChg>
      </pc:sldChg>
      <pc:sldChg chg="del">
        <pc:chgData name="Petr Průcha" userId="6c181d701774c066" providerId="LiveId" clId="{28B808E3-2F3A-49D3-A6CE-60D76D49589A}" dt="2021-09-20T20:26:10.721" v="946" actId="47"/>
        <pc:sldMkLst>
          <pc:docMk/>
          <pc:sldMk cId="0" sldId="260"/>
        </pc:sldMkLst>
      </pc:sldChg>
      <pc:sldChg chg="del">
        <pc:chgData name="Petr Průcha" userId="6c181d701774c066" providerId="LiveId" clId="{28B808E3-2F3A-49D3-A6CE-60D76D49589A}" dt="2021-09-20T20:40:25.590" v="979" actId="47"/>
        <pc:sldMkLst>
          <pc:docMk/>
          <pc:sldMk cId="0" sldId="261"/>
        </pc:sldMkLst>
      </pc:sldChg>
      <pc:sldChg chg="del">
        <pc:chgData name="Petr Průcha" userId="6c181d701774c066" providerId="LiveId" clId="{28B808E3-2F3A-49D3-A6CE-60D76D49589A}" dt="2021-09-20T20:40:23.974" v="977" actId="47"/>
        <pc:sldMkLst>
          <pc:docMk/>
          <pc:sldMk cId="0" sldId="272"/>
        </pc:sldMkLst>
      </pc:sldChg>
      <pc:sldChg chg="addSp delSp modSp mod">
        <pc:chgData name="Petr Průcha" userId="6c181d701774c066" providerId="LiveId" clId="{28B808E3-2F3A-49D3-A6CE-60D76D49589A}" dt="2021-09-20T20:56:50.657" v="1236" actId="790"/>
        <pc:sldMkLst>
          <pc:docMk/>
          <pc:sldMk cId="0" sldId="273"/>
        </pc:sldMkLst>
        <pc:spChg chg="mod">
          <ac:chgData name="Petr Průcha" userId="6c181d701774c066" providerId="LiveId" clId="{28B808E3-2F3A-49D3-A6CE-60D76D49589A}" dt="2021-09-20T20:56:50.657" v="1236" actId="790"/>
          <ac:spMkLst>
            <pc:docMk/>
            <pc:sldMk cId="0" sldId="273"/>
            <ac:spMk id="2" creationId="{00000000-0000-0000-0000-000000000000}"/>
          </ac:spMkLst>
        </pc:spChg>
        <pc:spChg chg="del">
          <ac:chgData name="Petr Průcha" userId="6c181d701774c066" providerId="LiveId" clId="{28B808E3-2F3A-49D3-A6CE-60D76D49589A}" dt="2021-09-20T20:53:13.313" v="1225" actId="478"/>
          <ac:spMkLst>
            <pc:docMk/>
            <pc:sldMk cId="0" sldId="273"/>
            <ac:spMk id="4" creationId="{F645ABBB-E840-4F3A-A57C-936DAF577460}"/>
          </ac:spMkLst>
        </pc:spChg>
        <pc:spChg chg="add mod">
          <ac:chgData name="Petr Průcha" userId="6c181d701774c066" providerId="LiveId" clId="{28B808E3-2F3A-49D3-A6CE-60D76D49589A}" dt="2021-09-20T20:51:11.538" v="1191" actId="1076"/>
          <ac:spMkLst>
            <pc:docMk/>
            <pc:sldMk cId="0" sldId="273"/>
            <ac:spMk id="5" creationId="{B5644C01-6C6F-412C-898A-2173CD32053E}"/>
          </ac:spMkLst>
        </pc:spChg>
        <pc:spChg chg="add mod">
          <ac:chgData name="Petr Průcha" userId="6c181d701774c066" providerId="LiveId" clId="{28B808E3-2F3A-49D3-A6CE-60D76D49589A}" dt="2021-09-20T20:53:16.928" v="1226" actId="1076"/>
          <ac:spMkLst>
            <pc:docMk/>
            <pc:sldMk cId="0" sldId="273"/>
            <ac:spMk id="7" creationId="{60232D0D-83B5-4FE9-BD2C-9BDEB4372B0E}"/>
          </ac:spMkLst>
        </pc:spChg>
        <pc:picChg chg="add mod">
          <ac:chgData name="Petr Průcha" userId="6c181d701774c066" providerId="LiveId" clId="{28B808E3-2F3A-49D3-A6CE-60D76D49589A}" dt="2021-09-20T20:50:32.794" v="1161" actId="14100"/>
          <ac:picMkLst>
            <pc:docMk/>
            <pc:sldMk cId="0" sldId="273"/>
            <ac:picMk id="3074" creationId="{F7387BA2-3695-4607-9517-D8728C9EA1F1}"/>
          </ac:picMkLst>
        </pc:picChg>
      </pc:sldChg>
      <pc:sldChg chg="del">
        <pc:chgData name="Petr Průcha" userId="6c181d701774c066" providerId="LiveId" clId="{28B808E3-2F3A-49D3-A6CE-60D76D49589A}" dt="2021-09-20T20:40:21.226" v="976" actId="47"/>
        <pc:sldMkLst>
          <pc:docMk/>
          <pc:sldMk cId="0" sldId="274"/>
        </pc:sldMkLst>
      </pc:sldChg>
      <pc:sldChg chg="addSp delSp modSp mod">
        <pc:chgData name="Petr Průcha" userId="6c181d701774c066" providerId="LiveId" clId="{28B808E3-2F3A-49D3-A6CE-60D76D49589A}" dt="2021-09-20T20:55:54.178" v="1230" actId="790"/>
        <pc:sldMkLst>
          <pc:docMk/>
          <pc:sldMk cId="3623806113" sldId="275"/>
        </pc:sldMkLst>
        <pc:spChg chg="mod">
          <ac:chgData name="Petr Průcha" userId="6c181d701774c066" providerId="LiveId" clId="{28B808E3-2F3A-49D3-A6CE-60D76D49589A}" dt="2021-09-20T20:55:48.897" v="1229" actId="790"/>
          <ac:spMkLst>
            <pc:docMk/>
            <pc:sldMk cId="3623806113" sldId="275"/>
            <ac:spMk id="2" creationId="{00000000-0000-0000-0000-000000000000}"/>
          </ac:spMkLst>
        </pc:spChg>
        <pc:spChg chg="mod">
          <ac:chgData name="Petr Průcha" userId="6c181d701774c066" providerId="LiveId" clId="{28B808E3-2F3A-49D3-A6CE-60D76D49589A}" dt="2021-09-20T20:55:54.178" v="1230" actId="790"/>
          <ac:spMkLst>
            <pc:docMk/>
            <pc:sldMk cId="3623806113" sldId="275"/>
            <ac:spMk id="3" creationId="{00000000-0000-0000-0000-000000000000}"/>
          </ac:spMkLst>
        </pc:spChg>
        <pc:spChg chg="add mod">
          <ac:chgData name="Petr Průcha" userId="6c181d701774c066" providerId="LiveId" clId="{28B808E3-2F3A-49D3-A6CE-60D76D49589A}" dt="2021-09-20T20:52:34.616" v="1213"/>
          <ac:spMkLst>
            <pc:docMk/>
            <pc:sldMk cId="3623806113" sldId="275"/>
            <ac:spMk id="6" creationId="{6DE8C3D1-8F8C-434C-A351-2288ECAD67E4}"/>
          </ac:spMkLst>
        </pc:spChg>
        <pc:spChg chg="del">
          <ac:chgData name="Petr Průcha" userId="6c181d701774c066" providerId="LiveId" clId="{28B808E3-2F3A-49D3-A6CE-60D76D49589A}" dt="2021-09-20T20:52:34.281" v="1212" actId="478"/>
          <ac:spMkLst>
            <pc:docMk/>
            <pc:sldMk cId="3623806113" sldId="275"/>
            <ac:spMk id="21" creationId="{BB41420B-10F4-4462-B157-DA1F535BB04B}"/>
          </ac:spMkLst>
        </pc:spChg>
      </pc:sldChg>
      <pc:sldChg chg="modSp mod">
        <pc:chgData name="Petr Průcha" userId="6c181d701774c066" providerId="LiveId" clId="{28B808E3-2F3A-49D3-A6CE-60D76D49589A}" dt="2021-09-20T20:55:37.714" v="1228" actId="790"/>
        <pc:sldMkLst>
          <pc:docMk/>
          <pc:sldMk cId="3570274253" sldId="277"/>
        </pc:sldMkLst>
        <pc:spChg chg="mod">
          <ac:chgData name="Petr Průcha" userId="6c181d701774c066" providerId="LiveId" clId="{28B808E3-2F3A-49D3-A6CE-60D76D49589A}" dt="2021-09-20T20:55:37.714" v="1228" actId="790"/>
          <ac:spMkLst>
            <pc:docMk/>
            <pc:sldMk cId="3570274253" sldId="277"/>
            <ac:spMk id="3" creationId="{00000000-0000-0000-0000-000000000000}"/>
          </ac:spMkLst>
        </pc:spChg>
        <pc:spChg chg="mod">
          <ac:chgData name="Petr Průcha" userId="6c181d701774c066" providerId="LiveId" clId="{28B808E3-2F3A-49D3-A6CE-60D76D49589A}" dt="2021-09-20T20:10:29.249" v="382" actId="20577"/>
          <ac:spMkLst>
            <pc:docMk/>
            <pc:sldMk cId="3570274253" sldId="277"/>
            <ac:spMk id="6" creationId="{8C2117DC-7A59-4BD9-84AF-1F48241FE893}"/>
          </ac:spMkLst>
        </pc:spChg>
      </pc:sldChg>
      <pc:sldChg chg="del">
        <pc:chgData name="Petr Průcha" userId="6c181d701774c066" providerId="LiveId" clId="{28B808E3-2F3A-49D3-A6CE-60D76D49589A}" dt="2021-09-20T20:40:24.774" v="978" actId="47"/>
        <pc:sldMkLst>
          <pc:docMk/>
          <pc:sldMk cId="577425495" sldId="278"/>
        </pc:sldMkLst>
      </pc:sldChg>
      <pc:sldChg chg="modSp new del mod">
        <pc:chgData name="Petr Průcha" userId="6c181d701774c066" providerId="LiveId" clId="{28B808E3-2F3A-49D3-A6CE-60D76D49589A}" dt="2021-09-20T20:06:52.190" v="252" actId="47"/>
        <pc:sldMkLst>
          <pc:docMk/>
          <pc:sldMk cId="2096877398" sldId="279"/>
        </pc:sldMkLst>
        <pc:spChg chg="mod">
          <ac:chgData name="Petr Průcha" userId="6c181d701774c066" providerId="LiveId" clId="{28B808E3-2F3A-49D3-A6CE-60D76D49589A}" dt="2021-09-20T20:06:46.432" v="250"/>
          <ac:spMkLst>
            <pc:docMk/>
            <pc:sldMk cId="2096877398" sldId="279"/>
            <ac:spMk id="2" creationId="{195D0B80-EB04-4E05-8908-37653AA2A8A5}"/>
          </ac:spMkLst>
        </pc:spChg>
      </pc:sldChg>
      <pc:sldChg chg="addSp delSp modSp add mod">
        <pc:chgData name="Petr Průcha" userId="6c181d701774c066" providerId="LiveId" clId="{28B808E3-2F3A-49D3-A6CE-60D76D49589A}" dt="2021-09-20T20:57:09.120" v="1238" actId="313"/>
        <pc:sldMkLst>
          <pc:docMk/>
          <pc:sldMk cId="1784041657" sldId="280"/>
        </pc:sldMkLst>
        <pc:spChg chg="mod">
          <ac:chgData name="Petr Průcha" userId="6c181d701774c066" providerId="LiveId" clId="{28B808E3-2F3A-49D3-A6CE-60D76D49589A}" dt="2021-09-20T20:57:09.120" v="1238" actId="313"/>
          <ac:spMkLst>
            <pc:docMk/>
            <pc:sldMk cId="1784041657" sldId="280"/>
            <ac:spMk id="3" creationId="{00000000-0000-0000-0000-000000000000}"/>
          </ac:spMkLst>
        </pc:spChg>
        <pc:spChg chg="add mod">
          <ac:chgData name="Petr Průcha" userId="6c181d701774c066" providerId="LiveId" clId="{28B808E3-2F3A-49D3-A6CE-60D76D49589A}" dt="2021-09-20T20:52:38.582" v="1215"/>
          <ac:spMkLst>
            <pc:docMk/>
            <pc:sldMk cId="1784041657" sldId="280"/>
            <ac:spMk id="7" creationId="{0F39C1EF-FF18-4A96-AC9D-B803A2AA4488}"/>
          </ac:spMkLst>
        </pc:spChg>
        <pc:spChg chg="del">
          <ac:chgData name="Petr Průcha" userId="6c181d701774c066" providerId="LiveId" clId="{28B808E3-2F3A-49D3-A6CE-60D76D49589A}" dt="2021-09-20T20:52:38.314" v="1214" actId="478"/>
          <ac:spMkLst>
            <pc:docMk/>
            <pc:sldMk cId="1784041657" sldId="280"/>
            <ac:spMk id="21" creationId="{BB41420B-10F4-4462-B157-DA1F535BB04B}"/>
          </ac:spMkLst>
        </pc:spChg>
        <pc:picChg chg="add mod">
          <ac:chgData name="Petr Průcha" userId="6c181d701774c066" providerId="LiveId" clId="{28B808E3-2F3A-49D3-A6CE-60D76D49589A}" dt="2021-09-20T20:48:45.665" v="1145" actId="14100"/>
          <ac:picMkLst>
            <pc:docMk/>
            <pc:sldMk cId="1784041657" sldId="280"/>
            <ac:picMk id="1026" creationId="{64FDAB9E-95CA-4F84-BFA3-C0C12C828DEE}"/>
          </ac:picMkLst>
        </pc:picChg>
      </pc:sldChg>
      <pc:sldChg chg="addSp delSp modSp new mod">
        <pc:chgData name="Petr Průcha" userId="6c181d701774c066" providerId="LiveId" clId="{28B808E3-2F3A-49D3-A6CE-60D76D49589A}" dt="2021-09-20T20:25:55.674" v="945" actId="14100"/>
        <pc:sldMkLst>
          <pc:docMk/>
          <pc:sldMk cId="883573598" sldId="281"/>
        </pc:sldMkLst>
        <pc:spChg chg="del">
          <ac:chgData name="Petr Průcha" userId="6c181d701774c066" providerId="LiveId" clId="{28B808E3-2F3A-49D3-A6CE-60D76D49589A}" dt="2021-09-20T20:23:31.747" v="898" actId="478"/>
          <ac:spMkLst>
            <pc:docMk/>
            <pc:sldMk cId="883573598" sldId="281"/>
            <ac:spMk id="2" creationId="{4F9B9A3A-F398-46DF-823A-E4E1E38F486B}"/>
          </ac:spMkLst>
        </pc:spChg>
        <pc:picChg chg="add mod ord">
          <ac:chgData name="Petr Průcha" userId="6c181d701774c066" providerId="LiveId" clId="{28B808E3-2F3A-49D3-A6CE-60D76D49589A}" dt="2021-09-20T20:25:40.850" v="941" actId="1076"/>
          <ac:picMkLst>
            <pc:docMk/>
            <pc:sldMk cId="883573598" sldId="281"/>
            <ac:picMk id="4" creationId="{78140D5B-85C6-4E54-B221-E8630DCFEB3A}"/>
          </ac:picMkLst>
        </pc:picChg>
        <pc:picChg chg="add mod">
          <ac:chgData name="Petr Průcha" userId="6c181d701774c066" providerId="LiveId" clId="{28B808E3-2F3A-49D3-A6CE-60D76D49589A}" dt="2021-09-20T20:25:55.674" v="945" actId="14100"/>
          <ac:picMkLst>
            <pc:docMk/>
            <pc:sldMk cId="883573598" sldId="281"/>
            <ac:picMk id="6" creationId="{3484D1CA-8737-4C99-9CC1-F0127E617003}"/>
          </ac:picMkLst>
        </pc:picChg>
        <pc:picChg chg="add mod">
          <ac:chgData name="Petr Průcha" userId="6c181d701774c066" providerId="LiveId" clId="{28B808E3-2F3A-49D3-A6CE-60D76D49589A}" dt="2021-09-20T20:24:48.283" v="920" actId="1076"/>
          <ac:picMkLst>
            <pc:docMk/>
            <pc:sldMk cId="883573598" sldId="281"/>
            <ac:picMk id="8" creationId="{BD8C42EA-90C8-4E38-B550-C5DA32CB8CF9}"/>
          </ac:picMkLst>
        </pc:picChg>
        <pc:picChg chg="add mod">
          <ac:chgData name="Petr Průcha" userId="6c181d701774c066" providerId="LiveId" clId="{28B808E3-2F3A-49D3-A6CE-60D76D49589A}" dt="2021-09-20T20:25:37.258" v="940" actId="14100"/>
          <ac:picMkLst>
            <pc:docMk/>
            <pc:sldMk cId="883573598" sldId="281"/>
            <ac:picMk id="10" creationId="{593A7DFE-1192-4D61-903D-F736C0ABFF89}"/>
          </ac:picMkLst>
        </pc:picChg>
        <pc:picChg chg="add mod">
          <ac:chgData name="Petr Průcha" userId="6c181d701774c066" providerId="LiveId" clId="{28B808E3-2F3A-49D3-A6CE-60D76D49589A}" dt="2021-09-20T20:25:47.986" v="944" actId="1076"/>
          <ac:picMkLst>
            <pc:docMk/>
            <pc:sldMk cId="883573598" sldId="281"/>
            <ac:picMk id="12" creationId="{02ABF097-1B96-432B-8A0A-EA31C1ACF389}"/>
          </ac:picMkLst>
        </pc:picChg>
        <pc:picChg chg="add mod">
          <ac:chgData name="Petr Průcha" userId="6c181d701774c066" providerId="LiveId" clId="{28B808E3-2F3A-49D3-A6CE-60D76D49589A}" dt="2021-09-20T20:24:38.050" v="916" actId="14100"/>
          <ac:picMkLst>
            <pc:docMk/>
            <pc:sldMk cId="883573598" sldId="281"/>
            <ac:picMk id="14" creationId="{8C48F627-77E3-41F9-B322-D33385CA4368}"/>
          </ac:picMkLst>
        </pc:picChg>
      </pc:sldChg>
      <pc:sldChg chg="addSp delSp modSp new mod">
        <pc:chgData name="Petr Průcha" userId="6c181d701774c066" providerId="LiveId" clId="{28B808E3-2F3A-49D3-A6CE-60D76D49589A}" dt="2021-09-20T20:38:39.293" v="975" actId="1076"/>
        <pc:sldMkLst>
          <pc:docMk/>
          <pc:sldMk cId="2988005354" sldId="282"/>
        </pc:sldMkLst>
        <pc:spChg chg="del">
          <ac:chgData name="Petr Průcha" userId="6c181d701774c066" providerId="LiveId" clId="{28B808E3-2F3A-49D3-A6CE-60D76D49589A}" dt="2021-09-20T20:36:46.776" v="948" actId="478"/>
          <ac:spMkLst>
            <pc:docMk/>
            <pc:sldMk cId="2988005354" sldId="282"/>
            <ac:spMk id="2" creationId="{E51A6D6E-BC41-4F5B-B7B4-BB6C54CCF641}"/>
          </ac:spMkLst>
        </pc:spChg>
        <pc:spChg chg="add mod ord">
          <ac:chgData name="Petr Průcha" userId="6c181d701774c066" providerId="LiveId" clId="{28B808E3-2F3A-49D3-A6CE-60D76D49589A}" dt="2021-09-20T20:38:25.096" v="973" actId="167"/>
          <ac:spMkLst>
            <pc:docMk/>
            <pc:sldMk cId="2988005354" sldId="282"/>
            <ac:spMk id="5" creationId="{3D838B82-383A-4585-BBF8-FFFE36D173ED}"/>
          </ac:spMkLst>
        </pc:spChg>
        <pc:picChg chg="add mod">
          <ac:chgData name="Petr Průcha" userId="6c181d701774c066" providerId="LiveId" clId="{28B808E3-2F3A-49D3-A6CE-60D76D49589A}" dt="2021-09-20T20:38:39.293" v="975" actId="1076"/>
          <ac:picMkLst>
            <pc:docMk/>
            <pc:sldMk cId="2988005354" sldId="282"/>
            <ac:picMk id="4" creationId="{AC461C1B-2B84-4779-8ABC-B9712E0D4A0A}"/>
          </ac:picMkLst>
        </pc:picChg>
      </pc:sldChg>
      <pc:sldChg chg="new del">
        <pc:chgData name="Petr Průcha" userId="6c181d701774c066" providerId="LiveId" clId="{28B808E3-2F3A-49D3-A6CE-60D76D49589A}" dt="2021-09-20T20:41:43.364" v="1015" actId="47"/>
        <pc:sldMkLst>
          <pc:docMk/>
          <pc:sldMk cId="632300268" sldId="283"/>
        </pc:sldMkLst>
      </pc:sldChg>
      <pc:sldChg chg="addSp delSp modSp new mod">
        <pc:chgData name="Petr Průcha" userId="6c181d701774c066" providerId="LiveId" clId="{28B808E3-2F3A-49D3-A6CE-60D76D49589A}" dt="2021-09-20T20:56:41.993" v="1235" actId="790"/>
        <pc:sldMkLst>
          <pc:docMk/>
          <pc:sldMk cId="3586588842" sldId="284"/>
        </pc:sldMkLst>
        <pc:spChg chg="mod">
          <ac:chgData name="Petr Průcha" userId="6c181d701774c066" providerId="LiveId" clId="{28B808E3-2F3A-49D3-A6CE-60D76D49589A}" dt="2021-09-20T20:56:41.993" v="1235" actId="790"/>
          <ac:spMkLst>
            <pc:docMk/>
            <pc:sldMk cId="3586588842" sldId="284"/>
            <ac:spMk id="2" creationId="{4E0696A9-4BC7-451E-8C86-ED59C19624B9}"/>
          </ac:spMkLst>
        </pc:spChg>
        <pc:spChg chg="del">
          <ac:chgData name="Petr Průcha" userId="6c181d701774c066" providerId="LiveId" clId="{28B808E3-2F3A-49D3-A6CE-60D76D49589A}" dt="2021-09-20T20:41:59.429" v="1026" actId="478"/>
          <ac:spMkLst>
            <pc:docMk/>
            <pc:sldMk cId="3586588842" sldId="284"/>
            <ac:spMk id="3" creationId="{5FC18B71-12E9-467C-9F9A-29082BEA805C}"/>
          </ac:spMkLst>
        </pc:spChg>
        <pc:spChg chg="add mod">
          <ac:chgData name="Petr Průcha" userId="6c181d701774c066" providerId="LiveId" clId="{28B808E3-2F3A-49D3-A6CE-60D76D49589A}" dt="2021-09-20T20:43:20.475" v="1044" actId="1076"/>
          <ac:spMkLst>
            <pc:docMk/>
            <pc:sldMk cId="3586588842" sldId="284"/>
            <ac:spMk id="5" creationId="{784F41D7-5089-4DEF-8E19-CB245F3D1E5D}"/>
          </ac:spMkLst>
        </pc:spChg>
        <pc:spChg chg="add mod">
          <ac:chgData name="Petr Průcha" userId="6c181d701774c066" providerId="LiveId" clId="{28B808E3-2F3A-49D3-A6CE-60D76D49589A}" dt="2021-09-20T20:53:04.685" v="1222"/>
          <ac:spMkLst>
            <pc:docMk/>
            <pc:sldMk cId="3586588842" sldId="284"/>
            <ac:spMk id="6" creationId="{B00A44B3-C8C4-4302-956F-DDF145F28708}"/>
          </ac:spMkLst>
        </pc:spChg>
      </pc:sldChg>
      <pc:sldChg chg="addSp delSp modSp add mod">
        <pc:chgData name="Petr Průcha" userId="6c181d701774c066" providerId="LiveId" clId="{28B808E3-2F3A-49D3-A6CE-60D76D49589A}" dt="2021-09-20T20:56:58.225" v="1237" actId="790"/>
        <pc:sldMkLst>
          <pc:docMk/>
          <pc:sldMk cId="1915700663" sldId="285"/>
        </pc:sldMkLst>
        <pc:spChg chg="mod">
          <ac:chgData name="Petr Průcha" userId="6c181d701774c066" providerId="LiveId" clId="{28B808E3-2F3A-49D3-A6CE-60D76D49589A}" dt="2021-09-20T20:56:58.225" v="1237" actId="790"/>
          <ac:spMkLst>
            <pc:docMk/>
            <pc:sldMk cId="1915700663" sldId="285"/>
            <ac:spMk id="2" creationId="{4E0696A9-4BC7-451E-8C86-ED59C19624B9}"/>
          </ac:spMkLst>
        </pc:spChg>
        <pc:spChg chg="add mod">
          <ac:chgData name="Petr Průcha" userId="6c181d701774c066" providerId="LiveId" clId="{28B808E3-2F3A-49D3-A6CE-60D76D49589A}" dt="2021-09-20T20:53:07.965" v="1223"/>
          <ac:spMkLst>
            <pc:docMk/>
            <pc:sldMk cId="1915700663" sldId="285"/>
            <ac:spMk id="4" creationId="{63CF4399-FE92-4546-B267-E2A73040F3D7}"/>
          </ac:spMkLst>
        </pc:spChg>
        <pc:spChg chg="del">
          <ac:chgData name="Petr Průcha" userId="6c181d701774c066" providerId="LiveId" clId="{28B808E3-2F3A-49D3-A6CE-60D76D49589A}" dt="2021-09-20T20:52:07.411" v="1211" actId="478"/>
          <ac:spMkLst>
            <pc:docMk/>
            <pc:sldMk cId="1915700663" sldId="285"/>
            <ac:spMk id="5" creationId="{784F41D7-5089-4DEF-8E19-CB245F3D1E5D}"/>
          </ac:spMkLst>
        </pc:spChg>
      </pc:sldChg>
      <pc:sldChg chg="new del">
        <pc:chgData name="Petr Průcha" userId="6c181d701774c066" providerId="LiveId" clId="{28B808E3-2F3A-49D3-A6CE-60D76D49589A}" dt="2021-09-20T20:51:46.898" v="1195" actId="47"/>
        <pc:sldMkLst>
          <pc:docMk/>
          <pc:sldMk cId="3078277170" sldId="285"/>
        </pc:sldMkLst>
      </pc:sldChg>
      <pc:sldChg chg="add del">
        <pc:chgData name="Petr Průcha" userId="6c181d701774c066" providerId="LiveId" clId="{28B808E3-2F3A-49D3-A6CE-60D76D49589A}" dt="2021-09-20T20:51:44.895" v="1194" actId="47"/>
        <pc:sldMkLst>
          <pc:docMk/>
          <pc:sldMk cId="1415537346" sldId="286"/>
        </pc:sldMkLst>
      </pc:sldChg>
    </pc:docChg>
  </pc:docChgLst>
  <pc:docChgLst>
    <pc:chgData name="Petr Průcha" userId="6c181d701774c066" providerId="LiveId" clId="{D0D96613-E5E6-40C8-A2C5-A1CC4E1F0431}"/>
    <pc:docChg chg="undo custSel addSld delSld modSld">
      <pc:chgData name="Petr Průcha" userId="6c181d701774c066" providerId="LiveId" clId="{D0D96613-E5E6-40C8-A2C5-A1CC4E1F0431}" dt="2021-09-14T05:51:14.385" v="558" actId="20577"/>
      <pc:docMkLst>
        <pc:docMk/>
      </pc:docMkLst>
      <pc:sldChg chg="modSp mod">
        <pc:chgData name="Petr Průcha" userId="6c181d701774c066" providerId="LiveId" clId="{D0D96613-E5E6-40C8-A2C5-A1CC4E1F0431}" dt="2021-09-11T10:38:09.617" v="529" actId="14100"/>
        <pc:sldMkLst>
          <pc:docMk/>
          <pc:sldMk cId="0" sldId="256"/>
        </pc:sldMkLst>
        <pc:spChg chg="mod">
          <ac:chgData name="Petr Průcha" userId="6c181d701774c066" providerId="LiveId" clId="{D0D96613-E5E6-40C8-A2C5-A1CC4E1F0431}" dt="2021-09-11T10:38:09.617" v="529" actId="14100"/>
          <ac:spMkLst>
            <pc:docMk/>
            <pc:sldMk cId="0" sldId="256"/>
            <ac:spMk id="10" creationId="{00000000-0000-0000-0000-000000000000}"/>
          </ac:spMkLst>
        </pc:spChg>
      </pc:sldChg>
      <pc:sldChg chg="addSp delSp modSp mod">
        <pc:chgData name="Petr Průcha" userId="6c181d701774c066" providerId="LiveId" clId="{D0D96613-E5E6-40C8-A2C5-A1CC4E1F0431}" dt="2021-09-11T10:22:18.672" v="483" actId="20577"/>
        <pc:sldMkLst>
          <pc:docMk/>
          <pc:sldMk cId="0" sldId="258"/>
        </pc:sldMkLst>
        <pc:spChg chg="add del mod">
          <ac:chgData name="Petr Průcha" userId="6c181d701774c066" providerId="LiveId" clId="{D0D96613-E5E6-40C8-A2C5-A1CC4E1F0431}" dt="2021-09-11T10:22:18.672" v="483" actId="20577"/>
          <ac:spMkLst>
            <pc:docMk/>
            <pc:sldMk cId="0" sldId="258"/>
            <ac:spMk id="19" creationId="{00000000-0000-0000-0000-000000000000}"/>
          </ac:spMkLst>
        </pc:spChg>
      </pc:sldChg>
      <pc:sldChg chg="modSp mod">
        <pc:chgData name="Petr Průcha" userId="6c181d701774c066" providerId="LiveId" clId="{D0D96613-E5E6-40C8-A2C5-A1CC4E1F0431}" dt="2021-09-11T10:38:53.963" v="531" actId="20577"/>
        <pc:sldMkLst>
          <pc:docMk/>
          <pc:sldMk cId="0" sldId="259"/>
        </pc:sldMkLst>
        <pc:spChg chg="mod">
          <ac:chgData name="Petr Průcha" userId="6c181d701774c066" providerId="LiveId" clId="{D0D96613-E5E6-40C8-A2C5-A1CC4E1F0431}" dt="2021-09-11T10:38:53.963" v="531" actId="20577"/>
          <ac:spMkLst>
            <pc:docMk/>
            <pc:sldMk cId="0" sldId="259"/>
            <ac:spMk id="7" creationId="{3222EF70-824E-47C8-8747-88D9D2F85DE9}"/>
          </ac:spMkLst>
        </pc:spChg>
      </pc:sldChg>
      <pc:sldChg chg="addSp delSp modSp mod">
        <pc:chgData name="Petr Průcha" userId="6c181d701774c066" providerId="LiveId" clId="{D0D96613-E5E6-40C8-A2C5-A1CC4E1F0431}" dt="2021-09-11T10:40:26" v="532" actId="20577"/>
        <pc:sldMkLst>
          <pc:docMk/>
          <pc:sldMk cId="0" sldId="260"/>
        </pc:sldMkLst>
        <pc:spChg chg="mod">
          <ac:chgData name="Petr Průcha" userId="6c181d701774c066" providerId="LiveId" clId="{D0D96613-E5E6-40C8-A2C5-A1CC4E1F0431}" dt="2021-09-11T10:40:26" v="532" actId="20577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Petr Průcha" userId="6c181d701774c066" providerId="LiveId" clId="{D0D96613-E5E6-40C8-A2C5-A1CC4E1F0431}" dt="2021-09-11T10:22:28.560" v="487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Petr Průcha" userId="6c181d701774c066" providerId="LiveId" clId="{D0D96613-E5E6-40C8-A2C5-A1CC4E1F0431}" dt="2021-09-14T05:51:14.385" v="558" actId="20577"/>
        <pc:sldMkLst>
          <pc:docMk/>
          <pc:sldMk cId="0" sldId="261"/>
        </pc:sldMkLst>
        <pc:spChg chg="mod">
          <ac:chgData name="Petr Průcha" userId="6c181d701774c066" providerId="LiveId" clId="{D0D96613-E5E6-40C8-A2C5-A1CC4E1F0431}" dt="2021-09-14T05:51:14.385" v="558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22:33.992" v="489" actId="20577"/>
          <ac:spMkLst>
            <pc:docMk/>
            <pc:sldMk cId="0" sldId="261"/>
            <ac:spMk id="4" creationId="{00000000-0000-0000-0000-000000000000}"/>
          </ac:spMkLst>
        </pc:spChg>
      </pc:sldChg>
      <pc:sldChg chg="del">
        <pc:chgData name="Petr Průcha" userId="6c181d701774c066" providerId="LiveId" clId="{D0D96613-E5E6-40C8-A2C5-A1CC4E1F0431}" dt="2021-09-11T10:07:34.467" v="36" actId="47"/>
        <pc:sldMkLst>
          <pc:docMk/>
          <pc:sldMk cId="0" sldId="262"/>
        </pc:sldMkLst>
      </pc:sldChg>
      <pc:sldChg chg="del">
        <pc:chgData name="Petr Průcha" userId="6c181d701774c066" providerId="LiveId" clId="{D0D96613-E5E6-40C8-A2C5-A1CC4E1F0431}" dt="2021-09-11T10:07:35.351" v="37" actId="47"/>
        <pc:sldMkLst>
          <pc:docMk/>
          <pc:sldMk cId="0" sldId="263"/>
        </pc:sldMkLst>
      </pc:sldChg>
      <pc:sldChg chg="del">
        <pc:chgData name="Petr Průcha" userId="6c181d701774c066" providerId="LiveId" clId="{D0D96613-E5E6-40C8-A2C5-A1CC4E1F0431}" dt="2021-09-11T10:07:36.380" v="38" actId="47"/>
        <pc:sldMkLst>
          <pc:docMk/>
          <pc:sldMk cId="0" sldId="264"/>
        </pc:sldMkLst>
      </pc:sldChg>
      <pc:sldChg chg="del">
        <pc:chgData name="Petr Průcha" userId="6c181d701774c066" providerId="LiveId" clId="{D0D96613-E5E6-40C8-A2C5-A1CC4E1F0431}" dt="2021-09-11T10:07:37.389" v="39" actId="47"/>
        <pc:sldMkLst>
          <pc:docMk/>
          <pc:sldMk cId="0" sldId="265"/>
        </pc:sldMkLst>
      </pc:sldChg>
      <pc:sldChg chg="del">
        <pc:chgData name="Petr Průcha" userId="6c181d701774c066" providerId="LiveId" clId="{D0D96613-E5E6-40C8-A2C5-A1CC4E1F0431}" dt="2021-09-11T10:07:38.459" v="40" actId="47"/>
        <pc:sldMkLst>
          <pc:docMk/>
          <pc:sldMk cId="0" sldId="266"/>
        </pc:sldMkLst>
      </pc:sldChg>
      <pc:sldChg chg="del">
        <pc:chgData name="Petr Průcha" userId="6c181d701774c066" providerId="LiveId" clId="{D0D96613-E5E6-40C8-A2C5-A1CC4E1F0431}" dt="2021-09-11T10:07:39.546" v="41" actId="47"/>
        <pc:sldMkLst>
          <pc:docMk/>
          <pc:sldMk cId="0" sldId="267"/>
        </pc:sldMkLst>
      </pc:sldChg>
      <pc:sldChg chg="del">
        <pc:chgData name="Petr Průcha" userId="6c181d701774c066" providerId="LiveId" clId="{D0D96613-E5E6-40C8-A2C5-A1CC4E1F0431}" dt="2021-09-11T10:07:44.394" v="42" actId="47"/>
        <pc:sldMkLst>
          <pc:docMk/>
          <pc:sldMk cId="0" sldId="268"/>
        </pc:sldMkLst>
      </pc:sldChg>
      <pc:sldChg chg="del">
        <pc:chgData name="Petr Průcha" userId="6c181d701774c066" providerId="LiveId" clId="{D0D96613-E5E6-40C8-A2C5-A1CC4E1F0431}" dt="2021-09-11T10:07:45.827" v="43" actId="47"/>
        <pc:sldMkLst>
          <pc:docMk/>
          <pc:sldMk cId="0" sldId="269"/>
        </pc:sldMkLst>
      </pc:sldChg>
      <pc:sldChg chg="del">
        <pc:chgData name="Petr Průcha" userId="6c181d701774c066" providerId="LiveId" clId="{D0D96613-E5E6-40C8-A2C5-A1CC4E1F0431}" dt="2021-09-11T10:07:47.073" v="44" actId="47"/>
        <pc:sldMkLst>
          <pc:docMk/>
          <pc:sldMk cId="0" sldId="270"/>
        </pc:sldMkLst>
      </pc:sldChg>
      <pc:sldChg chg="del">
        <pc:chgData name="Petr Průcha" userId="6c181d701774c066" providerId="LiveId" clId="{D0D96613-E5E6-40C8-A2C5-A1CC4E1F0431}" dt="2021-09-11T10:07:51.667" v="45" actId="47"/>
        <pc:sldMkLst>
          <pc:docMk/>
          <pc:sldMk cId="0" sldId="271"/>
        </pc:sldMkLst>
      </pc:sldChg>
      <pc:sldChg chg="addSp delSp modSp mod">
        <pc:chgData name="Petr Průcha" userId="6c181d701774c066" providerId="LiveId" clId="{D0D96613-E5E6-40C8-A2C5-A1CC4E1F0431}" dt="2021-09-11T10:22:57.720" v="494" actId="20577"/>
        <pc:sldMkLst>
          <pc:docMk/>
          <pc:sldMk cId="0" sldId="272"/>
        </pc:sldMkLst>
        <pc:spChg chg="mod">
          <ac:chgData name="Petr Průcha" userId="6c181d701774c066" providerId="LiveId" clId="{D0D96613-E5E6-40C8-A2C5-A1CC4E1F0431}" dt="2021-09-11T10:18:47.340" v="445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22:57.720" v="494" actId="20577"/>
          <ac:spMkLst>
            <pc:docMk/>
            <pc:sldMk cId="0" sldId="272"/>
            <ac:spMk id="4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21:33.289" v="472" actId="478"/>
          <ac:spMkLst>
            <pc:docMk/>
            <pc:sldMk cId="0" sldId="272"/>
            <ac:spMk id="5" creationId="{00000000-0000-0000-0000-000000000000}"/>
          </ac:spMkLst>
        </pc:spChg>
        <pc:spChg chg="add mod">
          <ac:chgData name="Petr Průcha" userId="6c181d701774c066" providerId="LiveId" clId="{D0D96613-E5E6-40C8-A2C5-A1CC4E1F0431}" dt="2021-09-11T10:21:33.687" v="473"/>
          <ac:spMkLst>
            <pc:docMk/>
            <pc:sldMk cId="0" sldId="272"/>
            <ac:spMk id="6" creationId="{B2506BB7-2C67-4C9F-8F12-CF8040E33507}"/>
          </ac:spMkLst>
        </pc:spChg>
      </pc:sldChg>
      <pc:sldChg chg="addSp modSp mod">
        <pc:chgData name="Petr Průcha" userId="6c181d701774c066" providerId="LiveId" clId="{D0D96613-E5E6-40C8-A2C5-A1CC4E1F0431}" dt="2021-09-11T10:23:50.168" v="527" actId="20577"/>
        <pc:sldMkLst>
          <pc:docMk/>
          <pc:sldMk cId="0" sldId="273"/>
        </pc:sldMkLst>
        <pc:spChg chg="mod">
          <ac:chgData name="Petr Průcha" userId="6c181d701774c066" providerId="LiveId" clId="{D0D96613-E5E6-40C8-A2C5-A1CC4E1F0431}" dt="2021-09-11T10:23:50.168" v="527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23:05.440" v="497" actId="20577"/>
          <ac:spMkLst>
            <pc:docMk/>
            <pc:sldMk cId="0" sldId="273"/>
            <ac:spMk id="3" creationId="{00000000-0000-0000-0000-000000000000}"/>
          </ac:spMkLst>
        </pc:spChg>
        <pc:spChg chg="add mod">
          <ac:chgData name="Petr Průcha" userId="6c181d701774c066" providerId="LiveId" clId="{D0D96613-E5E6-40C8-A2C5-A1CC4E1F0431}" dt="2021-09-11T10:21:35.814" v="474"/>
          <ac:spMkLst>
            <pc:docMk/>
            <pc:sldMk cId="0" sldId="273"/>
            <ac:spMk id="4" creationId="{F645ABBB-E840-4F3A-A57C-936DAF577460}"/>
          </ac:spMkLst>
        </pc:spChg>
      </pc:sldChg>
      <pc:sldChg chg="addSp delSp modSp mod addCm">
        <pc:chgData name="Petr Průcha" userId="6c181d701774c066" providerId="LiveId" clId="{D0D96613-E5E6-40C8-A2C5-A1CC4E1F0431}" dt="2021-09-11T10:23:09.785" v="501" actId="20577"/>
        <pc:sldMkLst>
          <pc:docMk/>
          <pc:sldMk cId="0" sldId="274"/>
        </pc:sldMkLst>
        <pc:spChg chg="del">
          <ac:chgData name="Petr Průcha" userId="6c181d701774c066" providerId="LiveId" clId="{D0D96613-E5E6-40C8-A2C5-A1CC4E1F0431}" dt="2021-09-11T10:19:02.145" v="446" actId="478"/>
          <ac:spMkLst>
            <pc:docMk/>
            <pc:sldMk cId="0" sldId="274"/>
            <ac:spMk id="3" creationId="{00000000-0000-0000-0000-000000000000}"/>
          </ac:spMkLst>
        </pc:spChg>
        <pc:spChg chg="del mod">
          <ac:chgData name="Petr Průcha" userId="6c181d701774c066" providerId="LiveId" clId="{D0D96613-E5E6-40C8-A2C5-A1CC4E1F0431}" dt="2021-09-11T10:19:16.154" v="453"/>
          <ac:spMkLst>
            <pc:docMk/>
            <pc:sldMk cId="0" sldId="274"/>
            <ac:spMk id="4" creationId="{00000000-0000-0000-0000-000000000000}"/>
          </ac:spMkLst>
        </pc:spChg>
        <pc:spChg chg="del mod">
          <ac:chgData name="Petr Průcha" userId="6c181d701774c066" providerId="LiveId" clId="{D0D96613-E5E6-40C8-A2C5-A1CC4E1F0431}" dt="2021-09-11T10:19:16.153" v="451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19.105" v="454" actId="478"/>
          <ac:spMkLst>
            <pc:docMk/>
            <pc:sldMk cId="0" sldId="274"/>
            <ac:spMk id="6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0.561" v="455" actId="478"/>
          <ac:spMkLst>
            <pc:docMk/>
            <pc:sldMk cId="0" sldId="274"/>
            <ac:spMk id="7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1.793" v="456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3.017" v="457" actId="478"/>
          <ac:spMkLst>
            <pc:docMk/>
            <pc:sldMk cId="0" sldId="274"/>
            <ac:spMk id="9" creationId="{00000000-0000-0000-0000-000000000000}"/>
          </ac:spMkLst>
        </pc:spChg>
        <pc:spChg chg="del mod">
          <ac:chgData name="Petr Průcha" userId="6c181d701774c066" providerId="LiveId" clId="{D0D96613-E5E6-40C8-A2C5-A1CC4E1F0431}" dt="2021-09-11T10:19:24.833" v="459" actId="478"/>
          <ac:spMkLst>
            <pc:docMk/>
            <pc:sldMk cId="0" sldId="274"/>
            <ac:spMk id="10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6.480" v="460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7.641" v="461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19:29.041" v="462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Petr Průcha" userId="6c181d701774c066" providerId="LiveId" clId="{D0D96613-E5E6-40C8-A2C5-A1CC4E1F0431}" dt="2021-09-11T10:21:23.081" v="471" actId="478"/>
          <ac:spMkLst>
            <pc:docMk/>
            <pc:sldMk cId="0" sldId="274"/>
            <ac:spMk id="14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23:09.785" v="501" actId="20577"/>
          <ac:spMkLst>
            <pc:docMk/>
            <pc:sldMk cId="0" sldId="274"/>
            <ac:spMk id="15" creationId="{00000000-0000-0000-0000-000000000000}"/>
          </ac:spMkLst>
        </pc:spChg>
        <pc:spChg chg="add mod">
          <ac:chgData name="Petr Průcha" userId="6c181d701774c066" providerId="LiveId" clId="{D0D96613-E5E6-40C8-A2C5-A1CC4E1F0431}" dt="2021-09-11T10:20:21.884" v="470" actId="403"/>
          <ac:spMkLst>
            <pc:docMk/>
            <pc:sldMk cId="0" sldId="274"/>
            <ac:spMk id="16" creationId="{D4047C9F-A0C0-4E4C-955A-628F9EEA1407}"/>
          </ac:spMkLst>
        </pc:spChg>
        <pc:spChg chg="add mod">
          <ac:chgData name="Petr Průcha" userId="6c181d701774c066" providerId="LiveId" clId="{D0D96613-E5E6-40C8-A2C5-A1CC4E1F0431}" dt="2021-09-11T10:21:37.710" v="475"/>
          <ac:spMkLst>
            <pc:docMk/>
            <pc:sldMk cId="0" sldId="274"/>
            <ac:spMk id="17" creationId="{59035CB6-B0BC-45DC-B394-293055316CEA}"/>
          </ac:spMkLst>
        </pc:spChg>
      </pc:sldChg>
      <pc:sldChg chg="modSp mod">
        <pc:chgData name="Petr Průcha" userId="6c181d701774c066" providerId="LiveId" clId="{D0D96613-E5E6-40C8-A2C5-A1CC4E1F0431}" dt="2021-09-11T10:22:00.663" v="477" actId="20577"/>
        <pc:sldMkLst>
          <pc:docMk/>
          <pc:sldMk cId="3570274253" sldId="277"/>
        </pc:sldMkLst>
        <pc:spChg chg="mod">
          <ac:chgData name="Petr Průcha" userId="6c181d701774c066" providerId="LiveId" clId="{D0D96613-E5E6-40C8-A2C5-A1CC4E1F0431}" dt="2021-09-11T10:22:00.663" v="477" actId="20577"/>
          <ac:spMkLst>
            <pc:docMk/>
            <pc:sldMk cId="3570274253" sldId="277"/>
            <ac:spMk id="4" creationId="{00000000-0000-0000-0000-000000000000}"/>
          </ac:spMkLst>
        </pc:spChg>
      </pc:sldChg>
      <pc:sldChg chg="modSp add mod">
        <pc:chgData name="Petr Průcha" userId="6c181d701774c066" providerId="LiveId" clId="{D0D96613-E5E6-40C8-A2C5-A1CC4E1F0431}" dt="2021-09-11T10:22:48.575" v="491" actId="20577"/>
        <pc:sldMkLst>
          <pc:docMk/>
          <pc:sldMk cId="577425495" sldId="278"/>
        </pc:sldMkLst>
        <pc:spChg chg="mod">
          <ac:chgData name="Petr Průcha" userId="6c181d701774c066" providerId="LiveId" clId="{D0D96613-E5E6-40C8-A2C5-A1CC4E1F0431}" dt="2021-09-11T10:08:19.388" v="72" actId="14100"/>
          <ac:spMkLst>
            <pc:docMk/>
            <pc:sldMk cId="577425495" sldId="278"/>
            <ac:spMk id="2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12:50.111" v="368" actId="403"/>
          <ac:spMkLst>
            <pc:docMk/>
            <pc:sldMk cId="577425495" sldId="278"/>
            <ac:spMk id="3" creationId="{00000000-0000-0000-0000-000000000000}"/>
          </ac:spMkLst>
        </pc:spChg>
        <pc:spChg chg="mod">
          <ac:chgData name="Petr Průcha" userId="6c181d701774c066" providerId="LiveId" clId="{D0D96613-E5E6-40C8-A2C5-A1CC4E1F0431}" dt="2021-09-11T10:22:48.575" v="491" actId="20577"/>
          <ac:spMkLst>
            <pc:docMk/>
            <pc:sldMk cId="577425495" sldId="27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8ACA-BC6F-420A-94EA-90AD60F0965B}" type="datetimeFigureOut">
              <a:rPr lang="cs-CZ" smtClean="0"/>
              <a:t>20.09.2021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38C3F-0C00-4EB0-A95D-2E6FAD37AB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92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Random</a:t>
            </a:r>
            <a:r>
              <a:rPr lang="cs-CZ" dirty="0"/>
              <a:t> </a:t>
            </a:r>
            <a:r>
              <a:rPr lang="cs-CZ" dirty="0" err="1"/>
              <a:t>order</a:t>
            </a:r>
            <a:r>
              <a:rPr lang="cs-CZ" dirty="0"/>
              <a:t> to </a:t>
            </a:r>
            <a:r>
              <a:rPr lang="cs-CZ" dirty="0" err="1"/>
              <a:t>supres</a:t>
            </a:r>
            <a:r>
              <a:rPr lang="cs-CZ" dirty="0"/>
              <a:t> </a:t>
            </a:r>
            <a:r>
              <a:rPr lang="cs-CZ" dirty="0" err="1"/>
              <a:t>law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exercise</a:t>
            </a:r>
            <a:r>
              <a:rPr lang="cs-CZ" dirty="0"/>
              <a:t> </a:t>
            </a:r>
            <a:r>
              <a:rPr lang="cs-CZ" dirty="0" err="1"/>
              <a:t>because</a:t>
            </a:r>
            <a:r>
              <a:rPr lang="cs-CZ" dirty="0"/>
              <a:t> </a:t>
            </a:r>
            <a:r>
              <a:rPr lang="cs-CZ" dirty="0" err="1"/>
              <a:t>people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dirty="0" err="1"/>
              <a:t>better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searching</a:t>
            </a:r>
            <a:r>
              <a:rPr lang="cs-CZ" dirty="0"/>
              <a:t> </a:t>
            </a:r>
            <a:r>
              <a:rPr lang="cs-CZ" dirty="0" err="1"/>
              <a:t>values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38C3F-0C00-4EB0-A95D-2E6FAD37ABA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643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38C3F-0C00-4EB0-A95D-2E6FAD37ABA5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155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9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69223" y="6300215"/>
            <a:ext cx="874776" cy="469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93887" y="6324599"/>
            <a:ext cx="850265" cy="365125"/>
          </a:xfrm>
          <a:custGeom>
            <a:avLst/>
            <a:gdLst/>
            <a:ahLst/>
            <a:cxnLst/>
            <a:rect l="l" t="t" r="r" b="b"/>
            <a:pathLst>
              <a:path w="850265" h="365125">
                <a:moveTo>
                  <a:pt x="0" y="0"/>
                </a:moveTo>
                <a:lnTo>
                  <a:pt x="850112" y="0"/>
                </a:lnTo>
                <a:lnTo>
                  <a:pt x="850112" y="365126"/>
                </a:lnTo>
                <a:lnTo>
                  <a:pt x="0" y="365126"/>
                </a:lnTo>
                <a:lnTo>
                  <a:pt x="0" y="0"/>
                </a:lnTo>
                <a:close/>
              </a:path>
            </a:pathLst>
          </a:custGeom>
          <a:solidFill>
            <a:srgbClr val="85B1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0735" y="160953"/>
            <a:ext cx="3546424" cy="484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9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69223" y="6300215"/>
            <a:ext cx="874776" cy="469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93887" y="6324599"/>
            <a:ext cx="850265" cy="365125"/>
          </a:xfrm>
          <a:custGeom>
            <a:avLst/>
            <a:gdLst/>
            <a:ahLst/>
            <a:cxnLst/>
            <a:rect l="l" t="t" r="r" b="b"/>
            <a:pathLst>
              <a:path w="850265" h="365125">
                <a:moveTo>
                  <a:pt x="0" y="0"/>
                </a:moveTo>
                <a:lnTo>
                  <a:pt x="850112" y="0"/>
                </a:lnTo>
                <a:lnTo>
                  <a:pt x="850112" y="365126"/>
                </a:lnTo>
                <a:lnTo>
                  <a:pt x="0" y="365126"/>
                </a:lnTo>
                <a:lnTo>
                  <a:pt x="0" y="0"/>
                </a:lnTo>
                <a:close/>
              </a:path>
            </a:pathLst>
          </a:custGeom>
          <a:solidFill>
            <a:srgbClr val="85B1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0735" y="160953"/>
            <a:ext cx="3546424" cy="484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194816"/>
            <a:ext cx="8110728" cy="792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220711"/>
            <a:ext cx="8033384" cy="687070"/>
          </a:xfrm>
          <a:custGeom>
            <a:avLst/>
            <a:gdLst/>
            <a:ahLst/>
            <a:cxnLst/>
            <a:rect l="l" t="t" r="r" b="b"/>
            <a:pathLst>
              <a:path w="8033384" h="687069">
                <a:moveTo>
                  <a:pt x="0" y="686790"/>
                </a:moveTo>
                <a:lnTo>
                  <a:pt x="0" y="0"/>
                </a:lnTo>
                <a:lnTo>
                  <a:pt x="8032965" y="0"/>
                </a:lnTo>
                <a:lnTo>
                  <a:pt x="8032965" y="686790"/>
                </a:lnTo>
                <a:lnTo>
                  <a:pt x="0" y="686790"/>
                </a:lnTo>
                <a:close/>
              </a:path>
            </a:pathLst>
          </a:custGeom>
          <a:solidFill>
            <a:srgbClr val="85B1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475" y="1247647"/>
            <a:ext cx="8665049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475" y="2148903"/>
            <a:ext cx="8665049" cy="183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7. 9. </a:t>
            </a:r>
            <a:r>
              <a:rPr b="1" spc="-5" dirty="0">
                <a:latin typeface="Arial"/>
                <a:cs typeface="Arial"/>
              </a:rPr>
              <a:t>2020 </a:t>
            </a:r>
            <a:r>
              <a:rPr spc="-260" dirty="0"/>
              <a:t>| </a:t>
            </a:r>
            <a:r>
              <a:rPr spc="-35" dirty="0"/>
              <a:t>Ing. </a:t>
            </a:r>
            <a:r>
              <a:rPr spc="-20" dirty="0"/>
              <a:t>Michal</a:t>
            </a:r>
            <a:r>
              <a:rPr spc="-110" dirty="0"/>
              <a:t> </a:t>
            </a:r>
            <a:r>
              <a:rPr spc="-20" dirty="0"/>
              <a:t>Dostál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7259" y="6383680"/>
            <a:ext cx="245109" cy="21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9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735" y="160953"/>
            <a:ext cx="3546424" cy="484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331720"/>
            <a:ext cx="8266430" cy="2618740"/>
            <a:chOff x="0" y="2331720"/>
            <a:chExt cx="8266430" cy="2618740"/>
          </a:xfrm>
        </p:grpSpPr>
        <p:sp>
          <p:nvSpPr>
            <p:cNvPr id="5" name="object 5"/>
            <p:cNvSpPr/>
            <p:nvPr/>
          </p:nvSpPr>
          <p:spPr>
            <a:xfrm>
              <a:off x="0" y="2331720"/>
              <a:ext cx="8266176" cy="2618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56345"/>
              <a:ext cx="8187690" cy="2513330"/>
            </a:xfrm>
            <a:custGeom>
              <a:avLst/>
              <a:gdLst/>
              <a:ahLst/>
              <a:cxnLst/>
              <a:rect l="l" t="t" r="r" b="b"/>
              <a:pathLst>
                <a:path w="8187690" h="2513329">
                  <a:moveTo>
                    <a:pt x="0" y="2513330"/>
                  </a:moveTo>
                  <a:lnTo>
                    <a:pt x="0" y="0"/>
                  </a:lnTo>
                  <a:lnTo>
                    <a:pt x="8187270" y="0"/>
                  </a:lnTo>
                  <a:lnTo>
                    <a:pt x="8187270" y="2513330"/>
                  </a:lnTo>
                  <a:lnTo>
                    <a:pt x="0" y="2513330"/>
                  </a:lnTo>
                  <a:close/>
                </a:path>
              </a:pathLst>
            </a:custGeom>
            <a:solidFill>
              <a:srgbClr val="85B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9182" y="2590800"/>
            <a:ext cx="753181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4000" spc="-60" dirty="0">
                <a:solidFill>
                  <a:srgbClr val="FFFFFF"/>
                </a:solidFill>
                <a:latin typeface="Century Gothic" panose="020B0502020202020204" pitchFamily="34" charset="0"/>
              </a:rPr>
              <a:t>Use of Emotion in Designing BI Dashboards </a:t>
            </a:r>
            <a:endParaRPr lang="cs-CZ" sz="4000" spc="-6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932" y="4103482"/>
            <a:ext cx="6351836" cy="120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1500" spc="-60" dirty="0">
                <a:solidFill>
                  <a:srgbClr val="FFFFFF"/>
                </a:solidFill>
                <a:latin typeface="Century Gothic" panose="020B0502020202020204" pitchFamily="34" charset="0"/>
              </a:rPr>
              <a:t>The 16th International Symposium on Operations Research</a:t>
            </a:r>
          </a:p>
          <a:p>
            <a:pPr marL="12700" marR="5080">
              <a:spcBef>
                <a:spcPts val="100"/>
              </a:spcBef>
            </a:pPr>
            <a:r>
              <a:rPr lang="en-US" sz="1500" spc="-60" dirty="0">
                <a:solidFill>
                  <a:srgbClr val="FFFFFF"/>
                </a:solidFill>
                <a:latin typeface="Century Gothic" panose="020B0502020202020204" pitchFamily="34" charset="0"/>
              </a:rPr>
              <a:t>22nd – 24th September 2021, Online</a:t>
            </a:r>
            <a:endParaRPr lang="cs-CZ" sz="1500" spc="-6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cs-CZ" sz="1500" dirty="0">
              <a:latin typeface="Century Gothic" panose="020B0502020202020204" pitchFamily="34" charset="0"/>
              <a:cs typeface="Trebuchet MS"/>
            </a:endParaRPr>
          </a:p>
          <a:p>
            <a:pPr>
              <a:lnSpc>
                <a:spcPct val="100000"/>
              </a:lnSpc>
            </a:pPr>
            <a:endParaRPr lang="cs-CZ" sz="155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lang="en-GB" sz="1500" spc="-80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Petr </a:t>
            </a:r>
            <a:r>
              <a:rPr lang="en-GB" sz="1500" spc="-80" dirty="0" err="1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Pr</a:t>
            </a:r>
            <a:r>
              <a:rPr lang="cs-CZ" sz="1500" spc="-80" dirty="0" err="1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ůcha</a:t>
            </a:r>
            <a:r>
              <a:rPr lang="en-GB" sz="1500" spc="-114" dirty="0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, Petra Ka</a:t>
            </a:r>
            <a:r>
              <a:rPr lang="cs-CZ" sz="1500" spc="-114" dirty="0" err="1">
                <a:solidFill>
                  <a:srgbClr val="FFFFFF"/>
                </a:solidFill>
                <a:latin typeface="Century Gothic" panose="020B0502020202020204" pitchFamily="34" charset="0"/>
                <a:cs typeface="Arial"/>
              </a:rPr>
              <a:t>šparová</a:t>
            </a:r>
            <a:endParaRPr sz="1500" dirty="0">
              <a:latin typeface="Century Gothic" panose="020B0502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696A9-4BC7-451E-8C86-ED59C196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75" y="1247647"/>
            <a:ext cx="8665049" cy="507831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63CF4399-FE92-4546-B267-E2A73040F3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24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</a:t>
            </a:r>
            <a:r>
              <a:rPr lang="cs-CZ" b="1" spc="-5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191570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615" y="2056983"/>
            <a:ext cx="798477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600" spc="-110" dirty="0">
                <a:latin typeface="+mn-lt"/>
              </a:rPr>
              <a:t>Thank you for your attention</a:t>
            </a:r>
            <a:br>
              <a:rPr lang="cs-CZ" sz="3600" spc="-110" dirty="0">
                <a:latin typeface="+mn-lt"/>
              </a:rPr>
            </a:br>
            <a:br>
              <a:rPr lang="cs-CZ" sz="3600" spc="-110" dirty="0">
                <a:latin typeface="+mn-lt"/>
              </a:rPr>
            </a:br>
            <a:br>
              <a:rPr lang="cs-CZ" sz="3600" spc="-110" dirty="0">
                <a:latin typeface="+mn-lt"/>
              </a:rPr>
            </a:br>
            <a:endParaRPr sz="3600" spc="-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5702" y="6392824"/>
            <a:ext cx="244475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lang="cs-CZ" sz="1200" b="1" spc="-5" dirty="0">
                <a:solidFill>
                  <a:srgbClr val="FFFFFF"/>
                </a:solidFill>
                <a:latin typeface="FreeSans"/>
                <a:cs typeface="FreeSans"/>
              </a:rPr>
              <a:t>9</a:t>
            </a:r>
            <a:endParaRPr sz="1200" dirty="0">
              <a:latin typeface="FreeSans"/>
              <a:cs typeface="FreeSans"/>
            </a:endParaRPr>
          </a:p>
        </p:txBody>
      </p:sp>
      <p:pic>
        <p:nvPicPr>
          <p:cNvPr id="3074" name="Picture 2" descr="ResearchGate (@ResearchGate) | Twitter">
            <a:extLst>
              <a:ext uri="{FF2B5EF4-FFF2-40B4-BE49-F238E27FC236}">
                <a16:creationId xmlns:a16="http://schemas.microsoft.com/office/drawing/2014/main" id="{F7387BA2-3695-4607-9517-D8728C9E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9" y="3957738"/>
            <a:ext cx="1223861" cy="12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5644C01-6C6F-412C-898A-2173CD32053E}"/>
              </a:ext>
            </a:extLst>
          </p:cNvPr>
          <p:cNvSpPr txBox="1"/>
          <p:nvPr/>
        </p:nvSpPr>
        <p:spPr>
          <a:xfrm>
            <a:off x="2006524" y="4265926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Petr Průcha</a:t>
            </a: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60232D0D-83B5-4FE9-BD2C-9BDEB4372B0E}"/>
              </a:ext>
            </a:extLst>
          </p:cNvPr>
          <p:cNvSpPr txBox="1">
            <a:spLocks/>
          </p:cNvSpPr>
          <p:nvPr/>
        </p:nvSpPr>
        <p:spPr>
          <a:xfrm>
            <a:off x="304800" y="6438349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24. 9. </a:t>
            </a:r>
            <a:r>
              <a:rPr lang="cs-CZ" b="1" spc="-5" dirty="0">
                <a:latin typeface="Arial"/>
                <a:cs typeface="Arial"/>
              </a:rPr>
              <a:t>2021 |</a:t>
            </a:r>
            <a:r>
              <a:rPr lang="cs-CZ" spc="-35" dirty="0"/>
              <a:t> Ing. </a:t>
            </a:r>
            <a:r>
              <a:rPr lang="cs-CZ" spc="-20" dirty="0"/>
              <a:t>Petr Průcha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4" y="1247647"/>
            <a:ext cx="158932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pc="-145" dirty="0"/>
              <a:t>Agenda</a:t>
            </a:r>
            <a:endParaRPr spc="-1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07259" y="6383680"/>
            <a:ext cx="245109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lang="cs-CZ" spc="-5" dirty="0"/>
              <a:t>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39475" y="2101087"/>
            <a:ext cx="7324090" cy="201465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en-GB" sz="2700" spc="-8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en-GB" sz="2700" spc="-80" dirty="0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en-GB" sz="2700" spc="-8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</a:p>
          <a:p>
            <a:pPr marL="257175" indent="-244475">
              <a:lnSpc>
                <a:spcPct val="100000"/>
              </a:lnSpc>
              <a:spcBef>
                <a:spcPts val="650"/>
              </a:spcBef>
              <a:buClr>
                <a:srgbClr val="85B130"/>
              </a:buClr>
              <a:buFont typeface="Wingdings"/>
              <a:buChar char=""/>
              <a:tabLst>
                <a:tab pos="257175" algn="l"/>
              </a:tabLst>
            </a:pPr>
            <a:r>
              <a:rPr lang="en-GB" sz="2700" spc="-80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lang="en-GB" sz="2400" spc="-8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8C2117DC-7A59-4BD9-84AF-1F48241FE89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24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</a:t>
            </a:r>
            <a:r>
              <a:rPr lang="cs-CZ" b="1" spc="-5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57027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" y="1247647"/>
            <a:ext cx="742289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75" dirty="0"/>
              <a:t>Introduction</a:t>
            </a:r>
            <a:endParaRPr lang="en-GB" spc="-15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474" y="2101087"/>
            <a:ext cx="8675926" cy="2314736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lang="en-GB" sz="2700" dirty="0"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lang="en-GB"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r>
              <a:rPr lang="en-GB" sz="2700" dirty="0">
                <a:solidFill>
                  <a:schemeClr val="bg1"/>
                </a:solidFill>
                <a:cs typeface="Trebuchet MS"/>
              </a:rPr>
              <a:t>We tested the possibility of using </a:t>
            </a:r>
            <a:r>
              <a:rPr lang="en-GB" sz="2700" dirty="0">
                <a:solidFill>
                  <a:schemeClr val="bg1"/>
                </a:solidFill>
              </a:rPr>
              <a:t>of using emotion recognition software to test user-friendliness during software development</a:t>
            </a: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6DE8C3D1-8F8C-434C-A351-2288ECAD67E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24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</a:t>
            </a:r>
            <a:r>
              <a:rPr lang="cs-CZ" b="1" spc="-5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62380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" y="1247647"/>
            <a:ext cx="742289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pc="-75" dirty="0" err="1"/>
              <a:t>Introduction</a:t>
            </a:r>
            <a:endParaRPr spc="-15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21" y="1905000"/>
            <a:ext cx="8579879" cy="36381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r>
              <a:rPr lang="en-GB" sz="2700" dirty="0">
                <a:solidFill>
                  <a:schemeClr val="bg1"/>
                </a:solidFill>
                <a:cs typeface="Trebuchet MS"/>
              </a:rPr>
              <a:t>It exists research gap of using emotion in designing UI&amp;UX of software. </a:t>
            </a: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r>
              <a:rPr lang="en-GB" sz="2700" dirty="0">
                <a:solidFill>
                  <a:schemeClr val="bg1"/>
                </a:solidFill>
              </a:rPr>
              <a:t>This study assumes that better UX &amp; UI design is related to positive emotions such as happiness. Also, we suppose that confusing and ugly UX &amp; UI designs can trigger negative emotions like sadness, anger, fear and disgust. </a:t>
            </a:r>
            <a:endParaRPr lang="cs-CZ" sz="2700" dirty="0">
              <a:solidFill>
                <a:schemeClr val="bg1"/>
              </a:solidFill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lang="cs-CZ" sz="2700" dirty="0">
              <a:solidFill>
                <a:schemeClr val="bg1"/>
              </a:solidFill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sz="27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FDAB9E-95CA-4F84-BFA3-C0C12C828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4375"/>
            <a:ext cx="3124200" cy="22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13">
            <a:extLst>
              <a:ext uri="{FF2B5EF4-FFF2-40B4-BE49-F238E27FC236}">
                <a16:creationId xmlns:a16="http://schemas.microsoft.com/office/drawing/2014/main" id="{0F39C1EF-FF18-4A96-AC9D-B803A2AA448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24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</a:t>
            </a:r>
            <a:r>
              <a:rPr lang="cs-CZ" b="1" spc="-5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178404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" y="1247647"/>
            <a:ext cx="43338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85" dirty="0"/>
              <a:t>Methodology</a:t>
            </a:r>
            <a:endParaRPr lang="en-GB" spc="-1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3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222EF70-824E-47C8-8747-88D9D2F85DE9}"/>
              </a:ext>
            </a:extLst>
          </p:cNvPr>
          <p:cNvSpPr txBox="1"/>
          <p:nvPr/>
        </p:nvSpPr>
        <p:spPr>
          <a:xfrm>
            <a:off x="239475" y="1578745"/>
            <a:ext cx="85677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We tested on </a:t>
            </a:r>
            <a:r>
              <a:rPr lang="en-GB" sz="2800" b="1" dirty="0">
                <a:solidFill>
                  <a:schemeClr val="bg1"/>
                </a:solidFill>
              </a:rPr>
              <a:t>six BI drafts </a:t>
            </a:r>
            <a:r>
              <a:rPr lang="en-GB" sz="2800" dirty="0">
                <a:solidFill>
                  <a:schemeClr val="bg1"/>
                </a:solidFill>
              </a:rPr>
              <a:t>the design of the UI&amp;UX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The order of drafts was randomly selected 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To participant have to find </a:t>
            </a:r>
            <a:r>
              <a:rPr lang="en-GB" sz="2800" b="1" dirty="0">
                <a:solidFill>
                  <a:schemeClr val="bg1"/>
                </a:solidFill>
              </a:rPr>
              <a:t>2 values </a:t>
            </a:r>
            <a:r>
              <a:rPr lang="en-GB" sz="2800" dirty="0">
                <a:solidFill>
                  <a:schemeClr val="bg1"/>
                </a:solidFill>
              </a:rPr>
              <a:t>in the draft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We randomly selected </a:t>
            </a:r>
            <a:r>
              <a:rPr lang="en-GB" sz="2800" b="1" dirty="0">
                <a:solidFill>
                  <a:schemeClr val="bg1"/>
                </a:solidFill>
              </a:rPr>
              <a:t>20 participants </a:t>
            </a:r>
            <a:r>
              <a:rPr lang="en-GB" sz="2800" dirty="0">
                <a:solidFill>
                  <a:schemeClr val="bg1"/>
                </a:solidFill>
              </a:rPr>
              <a:t>from information management (total population is 92)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Research was conduct only by ZOOM and OBS studio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8CDF7829-502E-4957-9C9E-4BE6FC9F192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24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</a:t>
            </a:r>
            <a:r>
              <a:rPr lang="cs-CZ" b="1" spc="-5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stůl&#10;&#10;Popis byl vytvořen automaticky">
            <a:extLst>
              <a:ext uri="{FF2B5EF4-FFF2-40B4-BE49-F238E27FC236}">
                <a16:creationId xmlns:a16="http://schemas.microsoft.com/office/drawing/2014/main" id="{3484D1CA-8737-4C99-9CC1-F0127E617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53" y="2514600"/>
            <a:ext cx="4454239" cy="2316684"/>
          </a:xfrm>
          <a:prstGeom prst="rect">
            <a:avLst/>
          </a:prstGeom>
        </p:spPr>
      </p:pic>
      <p:pic>
        <p:nvPicPr>
          <p:cNvPr id="8" name="Obrázek 7" descr="Obsah obrázku stůl&#10;&#10;Popis byl vytvořen automaticky">
            <a:extLst>
              <a:ext uri="{FF2B5EF4-FFF2-40B4-BE49-F238E27FC236}">
                <a16:creationId xmlns:a16="http://schemas.microsoft.com/office/drawing/2014/main" id="{BD8C42EA-90C8-4E38-B550-C5DA32CB8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5" y="41098"/>
            <a:ext cx="4206770" cy="2857749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593A7DFE-1192-4D61-903D-F736C0AB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3" y="4498459"/>
            <a:ext cx="4185135" cy="2359541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02ABF097-1B96-432B-8A0A-EA31C1ACF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76" y="4323162"/>
            <a:ext cx="4395130" cy="2497720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8C48F627-77E3-41F9-B322-D33385CA4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95" y="1"/>
            <a:ext cx="4589234" cy="2618826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8140D5B-85C6-4E54-B221-E8630DCFE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8" y="2542828"/>
            <a:ext cx="4104564" cy="2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7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475" y="1247647"/>
            <a:ext cx="742289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pc="-75" dirty="0" err="1"/>
              <a:t>Results</a:t>
            </a:r>
            <a:endParaRPr spc="-15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07259" y="6383680"/>
            <a:ext cx="245109" cy="19556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lang="cs-CZ" spc="-5" dirty="0"/>
              <a:t>4</a:t>
            </a:r>
            <a:endParaRPr spc="-5" dirty="0"/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B7BD14D9-B8B7-4025-9726-9C5197B81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32381"/>
              </p:ext>
            </p:extLst>
          </p:nvPr>
        </p:nvGraphicFramePr>
        <p:xfrm>
          <a:off x="609600" y="2057400"/>
          <a:ext cx="76962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876">
                  <a:extLst>
                    <a:ext uri="{9D8B030D-6E8A-4147-A177-3AD203B41FA5}">
                      <a16:colId xmlns:a16="http://schemas.microsoft.com/office/drawing/2014/main" val="1498990014"/>
                    </a:ext>
                  </a:extLst>
                </a:gridCol>
                <a:gridCol w="824524">
                  <a:extLst>
                    <a:ext uri="{9D8B030D-6E8A-4147-A177-3AD203B41FA5}">
                      <a16:colId xmlns:a16="http://schemas.microsoft.com/office/drawing/2014/main" val="311537256"/>
                    </a:ext>
                  </a:extLst>
                </a:gridCol>
                <a:gridCol w="520545">
                  <a:extLst>
                    <a:ext uri="{9D8B030D-6E8A-4147-A177-3AD203B41FA5}">
                      <a16:colId xmlns:a16="http://schemas.microsoft.com/office/drawing/2014/main" val="2529327554"/>
                    </a:ext>
                  </a:extLst>
                </a:gridCol>
                <a:gridCol w="655290">
                  <a:extLst>
                    <a:ext uri="{9D8B030D-6E8A-4147-A177-3AD203B41FA5}">
                      <a16:colId xmlns:a16="http://schemas.microsoft.com/office/drawing/2014/main" val="2423339910"/>
                    </a:ext>
                  </a:extLst>
                </a:gridCol>
                <a:gridCol w="675118">
                  <a:extLst>
                    <a:ext uri="{9D8B030D-6E8A-4147-A177-3AD203B41FA5}">
                      <a16:colId xmlns:a16="http://schemas.microsoft.com/office/drawing/2014/main" val="3055716579"/>
                    </a:ext>
                  </a:extLst>
                </a:gridCol>
                <a:gridCol w="656152">
                  <a:extLst>
                    <a:ext uri="{9D8B030D-6E8A-4147-A177-3AD203B41FA5}">
                      <a16:colId xmlns:a16="http://schemas.microsoft.com/office/drawing/2014/main" val="466903303"/>
                    </a:ext>
                  </a:extLst>
                </a:gridCol>
                <a:gridCol w="574241">
                  <a:extLst>
                    <a:ext uri="{9D8B030D-6E8A-4147-A177-3AD203B41FA5}">
                      <a16:colId xmlns:a16="http://schemas.microsoft.com/office/drawing/2014/main" val="2921011554"/>
                    </a:ext>
                  </a:extLst>
                </a:gridCol>
                <a:gridCol w="627698">
                  <a:extLst>
                    <a:ext uri="{9D8B030D-6E8A-4147-A177-3AD203B41FA5}">
                      <a16:colId xmlns:a16="http://schemas.microsoft.com/office/drawing/2014/main" val="1876985963"/>
                    </a:ext>
                  </a:extLst>
                </a:gridCol>
                <a:gridCol w="721679">
                  <a:extLst>
                    <a:ext uri="{9D8B030D-6E8A-4147-A177-3AD203B41FA5}">
                      <a16:colId xmlns:a16="http://schemas.microsoft.com/office/drawing/2014/main" val="1562441389"/>
                    </a:ext>
                  </a:extLst>
                </a:gridCol>
                <a:gridCol w="732889">
                  <a:extLst>
                    <a:ext uri="{9D8B030D-6E8A-4147-A177-3AD203B41FA5}">
                      <a16:colId xmlns:a16="http://schemas.microsoft.com/office/drawing/2014/main" val="2846819339"/>
                    </a:ext>
                  </a:extLst>
                </a:gridCol>
                <a:gridCol w="856188">
                  <a:extLst>
                    <a:ext uri="{9D8B030D-6E8A-4147-A177-3AD203B41FA5}">
                      <a16:colId xmlns:a16="http://schemas.microsoft.com/office/drawing/2014/main" val="264039621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Draft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Number of elements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Time</a:t>
                      </a:r>
                      <a:endParaRPr lang="cs-CZ" sz="1600">
                        <a:effectLst/>
                      </a:endParaRPr>
                    </a:p>
                    <a:p>
                      <a:pPr algn="ctr"/>
                      <a:r>
                        <a:rPr lang="en-GB" sz="1400">
                          <a:effectLst/>
                        </a:rPr>
                        <a:t>⌀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Appearance</a:t>
                      </a:r>
                      <a:endParaRPr lang="cs-CZ" sz="1600">
                        <a:effectLst/>
                      </a:endParaRPr>
                    </a:p>
                    <a:p>
                      <a:pPr algn="ctr"/>
                      <a:r>
                        <a:rPr lang="en-GB" sz="1400">
                          <a:effectLst/>
                        </a:rPr>
                        <a:t>⌀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Clarity</a:t>
                      </a:r>
                      <a:endParaRPr lang="cs-CZ" sz="1600">
                        <a:effectLst/>
                      </a:endParaRPr>
                    </a:p>
                    <a:p>
                      <a:pPr algn="ctr"/>
                      <a:r>
                        <a:rPr lang="en-GB" sz="1400">
                          <a:effectLst/>
                        </a:rPr>
                        <a:t>⌀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Happy ⌀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Sad</a:t>
                      </a:r>
                      <a:endParaRPr lang="cs-CZ" sz="1600">
                        <a:effectLst/>
                      </a:endParaRPr>
                    </a:p>
                    <a:p>
                      <a:pPr algn="ctr"/>
                      <a:r>
                        <a:rPr lang="en-GB" sz="1400">
                          <a:effectLst/>
                        </a:rPr>
                        <a:t>⌀ 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Angry ⌀ 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Surprised ⌀ 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Scared</a:t>
                      </a:r>
                      <a:endParaRPr lang="cs-CZ" sz="1600">
                        <a:effectLst/>
                      </a:endParaRPr>
                    </a:p>
                    <a:p>
                      <a:pPr algn="ctr"/>
                      <a:r>
                        <a:rPr lang="en-GB" sz="1400">
                          <a:effectLst/>
                        </a:rPr>
                        <a:t>⌀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Disgusted ⌀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extLst>
                  <a:ext uri="{0D108BD9-81ED-4DB2-BD59-A6C34878D82A}">
                    <a16:rowId xmlns:a16="http://schemas.microsoft.com/office/drawing/2014/main" val="7481544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Draft 1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223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33.25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4.9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4.35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0.104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0.049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0.100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0.028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0.011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0.039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extLst>
                  <a:ext uri="{0D108BD9-81ED-4DB2-BD59-A6C34878D82A}">
                    <a16:rowId xmlns:a16="http://schemas.microsoft.com/office/drawing/2014/main" val="260389366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Draft 2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215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22.55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3.45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5.75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0.094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0.059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0.080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0.021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0.024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0.043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extLst>
                  <a:ext uri="{0D108BD9-81ED-4DB2-BD59-A6C34878D82A}">
                    <a16:rowId xmlns:a16="http://schemas.microsoft.com/office/drawing/2014/main" val="75042416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Draft 3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215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17.4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5.1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6.7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0.079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0.054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0.116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0.020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0.025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0.024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extLst>
                  <a:ext uri="{0D108BD9-81ED-4DB2-BD59-A6C34878D82A}">
                    <a16:rowId xmlns:a16="http://schemas.microsoft.com/office/drawing/2014/main" val="125089833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Draft 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159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18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7.2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7.3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0.074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0.049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0.055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0.028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0.014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0.027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extLst>
                  <a:ext uri="{0D108BD9-81ED-4DB2-BD59-A6C34878D82A}">
                    <a16:rowId xmlns:a16="http://schemas.microsoft.com/office/drawing/2014/main" val="173368059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Draft 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42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8.925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8.85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0.152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0.038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0.067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0.019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0.016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0.037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extLst>
                  <a:ext uri="{0D108BD9-81ED-4DB2-BD59-A6C34878D82A}">
                    <a16:rowId xmlns:a16="http://schemas.microsoft.com/office/drawing/2014/main" val="73800231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Draft 6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173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22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7.1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6.7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0.060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0.058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0.074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0.029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0.020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0.026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614" marR="51614" marT="0" marB="0" anchor="ctr"/>
                </a:tc>
                <a:extLst>
                  <a:ext uri="{0D108BD9-81ED-4DB2-BD59-A6C34878D82A}">
                    <a16:rowId xmlns:a16="http://schemas.microsoft.com/office/drawing/2014/main" val="2523417984"/>
                  </a:ext>
                </a:extLst>
              </a:tr>
            </a:tbl>
          </a:graphicData>
        </a:graphic>
      </p:graphicFrame>
      <p:sp>
        <p:nvSpPr>
          <p:cNvPr id="7" name="object 13">
            <a:extLst>
              <a:ext uri="{FF2B5EF4-FFF2-40B4-BE49-F238E27FC236}">
                <a16:creationId xmlns:a16="http://schemas.microsoft.com/office/drawing/2014/main" id="{2728D56B-3145-472E-873F-30BFEB7C541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24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</a:t>
            </a:r>
            <a:r>
              <a:rPr lang="cs-CZ" b="1" spc="-5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3D838B82-383A-4585-BBF8-FFFE36D173ED}"/>
              </a:ext>
            </a:extLst>
          </p:cNvPr>
          <p:cNvSpPr/>
          <p:nvPr/>
        </p:nvSpPr>
        <p:spPr>
          <a:xfrm>
            <a:off x="-381000" y="0"/>
            <a:ext cx="9982200" cy="198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C461C1B-2B84-4779-8ABC-B9712E0D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344543"/>
            <a:ext cx="9448800" cy="65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696A9-4BC7-451E-8C86-ED59C196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75" y="1247647"/>
            <a:ext cx="8665049" cy="507831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84F41D7-5089-4DEF-8E19-CB245F3D1E5D}"/>
              </a:ext>
            </a:extLst>
          </p:cNvPr>
          <p:cNvSpPr txBox="1"/>
          <p:nvPr/>
        </p:nvSpPr>
        <p:spPr>
          <a:xfrm>
            <a:off x="239474" y="2057400"/>
            <a:ext cx="866504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r>
              <a:rPr lang="en-GB" sz="3200" dirty="0">
                <a:solidFill>
                  <a:schemeClr val="bg1"/>
                </a:solidFill>
              </a:rPr>
              <a:t>The results confirmed that metrics connected with good </a:t>
            </a:r>
            <a:r>
              <a:rPr lang="sl-SI" sz="3200" dirty="0">
                <a:solidFill>
                  <a:schemeClr val="bg1"/>
                </a:solidFill>
              </a:rPr>
              <a:t>UX &amp; UI positively influence the emotion of the user. On the other hand, metrics connected with </a:t>
            </a:r>
            <a:r>
              <a:rPr lang="en-GB" sz="3200" dirty="0">
                <a:solidFill>
                  <a:schemeClr val="bg1"/>
                </a:solidFill>
              </a:rPr>
              <a:t>confusing and ugly UX &amp; UI negatively influence the users. </a:t>
            </a:r>
            <a:endParaRPr lang="cs-CZ" sz="3200" dirty="0">
              <a:solidFill>
                <a:schemeClr val="bg1"/>
              </a:solidFill>
            </a:endParaRPr>
          </a:p>
          <a:p>
            <a:pPr marL="12700" algn="ctr"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r>
              <a:rPr lang="en-GB" sz="3200" dirty="0">
                <a:solidFill>
                  <a:schemeClr val="bg1"/>
                </a:solidFill>
              </a:rPr>
              <a:t>There is the correlation among metrics such as number of elements, appearance, clarity, and time to complete certain tasks and emotions.</a:t>
            </a:r>
            <a:endParaRPr lang="cs-CZ" sz="3200" dirty="0">
              <a:solidFill>
                <a:schemeClr val="bg1"/>
              </a:solidFill>
            </a:endParaRPr>
          </a:p>
          <a:p>
            <a:pPr marL="12700" algn="ctr">
              <a:lnSpc>
                <a:spcPct val="100000"/>
              </a:lnSpc>
              <a:spcBef>
                <a:spcPts val="555"/>
              </a:spcBef>
              <a:buClr>
                <a:srgbClr val="85B130"/>
              </a:buClr>
              <a:tabLst>
                <a:tab pos="257175" algn="l"/>
              </a:tabLst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B00A44B3-C8C4-4302-956F-DDF145F2870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9475" y="6445745"/>
            <a:ext cx="1484630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cs-CZ" b="1" spc="-10" dirty="0">
                <a:latin typeface="Arial"/>
                <a:cs typeface="Arial"/>
              </a:rPr>
              <a:t>24</a:t>
            </a:r>
            <a:r>
              <a:rPr b="1" spc="-10" dirty="0">
                <a:latin typeface="Arial"/>
                <a:cs typeface="Arial"/>
              </a:rPr>
              <a:t>. 9. </a:t>
            </a:r>
            <a:r>
              <a:rPr b="1" spc="-5" dirty="0">
                <a:latin typeface="Arial"/>
                <a:cs typeface="Arial"/>
              </a:rPr>
              <a:t>202</a:t>
            </a:r>
            <a:r>
              <a:rPr lang="cs-CZ" b="1" spc="-5" dirty="0">
                <a:latin typeface="Arial"/>
                <a:cs typeface="Arial"/>
              </a:rPr>
              <a:t>1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|</a:t>
            </a:r>
            <a:r>
              <a:rPr lang="cs-CZ" spc="-35" dirty="0"/>
              <a:t> I</a:t>
            </a:r>
            <a:r>
              <a:rPr spc="-35" dirty="0"/>
              <a:t>ng. </a:t>
            </a:r>
            <a:r>
              <a:rPr lang="cs-CZ" spc="-20" dirty="0"/>
              <a:t>Petr Průcha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58658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451</Words>
  <Application>Microsoft Office PowerPoint</Application>
  <PresentationFormat>Předvádění na obrazovce (4:3)</PresentationFormat>
  <Paragraphs>135</Paragraphs>
  <Slides>11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FreeSans</vt:lpstr>
      <vt:lpstr>Times New Roman</vt:lpstr>
      <vt:lpstr>Trebuchet MS</vt:lpstr>
      <vt:lpstr>Wingdings</vt:lpstr>
      <vt:lpstr>Office Theme</vt:lpstr>
      <vt:lpstr>Use of Emotion in Designing BI Dashboards </vt:lpstr>
      <vt:lpstr>Agenda</vt:lpstr>
      <vt:lpstr>Introduction</vt:lpstr>
      <vt:lpstr>Introduction</vt:lpstr>
      <vt:lpstr>Methodology</vt:lpstr>
      <vt:lpstr>Prezentace aplikace PowerPoint</vt:lpstr>
      <vt:lpstr>Results</vt:lpstr>
      <vt:lpstr>Prezentace aplikace PowerPoint</vt:lpstr>
      <vt:lpstr>Conclusion</vt:lpstr>
      <vt:lpstr>Questions?</vt:lpstr>
      <vt:lpstr>Thank you for your attention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KOLOKVIUM </dc:title>
  <cp:lastModifiedBy>Petr Průcha</cp:lastModifiedBy>
  <cp:revision>1</cp:revision>
  <dcterms:created xsi:type="dcterms:W3CDTF">2021-09-11T09:18:45Z</dcterms:created>
  <dcterms:modified xsi:type="dcterms:W3CDTF">2021-09-20T20:57:17Z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2020-09-07T00:00:00Z</vt:filetime>
  </property>
  <property fmtid="{D5CDD505-2E9C-101B-9397-08002B2CF9AE}" pid="3" name="LastSaved">
    <vt:filetime>2021-09-11T00:00:00Z</vt:filetime>
  </property>
</Properties>
</file>