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8A3A-DAAC-473E-9FCF-852A253B389D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E8C83-4EA7-4CCE-9057-1714D3E40B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697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8A3A-DAAC-473E-9FCF-852A253B389D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E8C83-4EA7-4CCE-9057-1714D3E40B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5272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8A3A-DAAC-473E-9FCF-852A253B389D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E8C83-4EA7-4CCE-9057-1714D3E40B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0898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8A3A-DAAC-473E-9FCF-852A253B389D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E8C83-4EA7-4CCE-9057-1714D3E40B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1196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8A3A-DAAC-473E-9FCF-852A253B389D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E8C83-4EA7-4CCE-9057-1714D3E40B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8643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8A3A-DAAC-473E-9FCF-852A253B389D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E8C83-4EA7-4CCE-9057-1714D3E40B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419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8A3A-DAAC-473E-9FCF-852A253B389D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E8C83-4EA7-4CCE-9057-1714D3E40B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491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8A3A-DAAC-473E-9FCF-852A253B389D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E8C83-4EA7-4CCE-9057-1714D3E40B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5853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8A3A-DAAC-473E-9FCF-852A253B389D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E8C83-4EA7-4CCE-9057-1714D3E40B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181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8A3A-DAAC-473E-9FCF-852A253B389D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E8C83-4EA7-4CCE-9057-1714D3E40B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0632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8A3A-DAAC-473E-9FCF-852A253B389D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E8C83-4EA7-4CCE-9057-1714D3E40B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284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D8A3A-DAAC-473E-9FCF-852A253B389D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E8C83-4EA7-4CCE-9057-1714D3E40B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0533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8000">
              <a:srgbClr val="8399AD"/>
            </a:gs>
            <a:gs pos="26000">
              <a:schemeClr val="tx2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2474" y="618978"/>
            <a:ext cx="9144000" cy="1262184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Nissan Brand Bold" panose="020B0804020204030204" pitchFamily="34" charset="0"/>
              </a:rPr>
              <a:t>Capstone Project - The Battle of Neighborhoods</a:t>
            </a:r>
            <a:endParaRPr lang="en-GB" sz="2800" dirty="0">
              <a:solidFill>
                <a:schemeClr val="bg1"/>
              </a:solidFill>
              <a:latin typeface="Nissan Brand Bold" panose="020B0804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2474" y="2532894"/>
            <a:ext cx="9144000" cy="1655762"/>
          </a:xfrm>
        </p:spPr>
        <p:txBody>
          <a:bodyPr>
            <a:normAutofit/>
          </a:bodyPr>
          <a:lstStyle/>
          <a:p>
            <a:r>
              <a:rPr lang="en-GB" sz="4000" dirty="0" smtClean="0">
                <a:solidFill>
                  <a:schemeClr val="bg1"/>
                </a:solidFill>
                <a:latin typeface="Nissan Brand Bold" panose="020B0804020204030204" pitchFamily="34" charset="0"/>
              </a:rPr>
              <a:t>North-East UK region </a:t>
            </a:r>
          </a:p>
          <a:p>
            <a:r>
              <a:rPr lang="en-GB" sz="4000" dirty="0" smtClean="0">
                <a:solidFill>
                  <a:schemeClr val="bg1"/>
                </a:solidFill>
                <a:latin typeface="Nissan Brand Bold" panose="020B0804020204030204" pitchFamily="34" charset="0"/>
              </a:rPr>
              <a:t>home buyer guide.</a:t>
            </a:r>
            <a:endParaRPr lang="en-GB" sz="4000" dirty="0">
              <a:solidFill>
                <a:schemeClr val="bg1"/>
              </a:solidFill>
              <a:latin typeface="Nissan Brand Bold" panose="020B0804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78438" y="6239022"/>
            <a:ext cx="6597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JUNE 2020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44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471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390984" y="92724"/>
            <a:ext cx="60942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i="0" dirty="0" smtClean="0">
                <a:solidFill>
                  <a:schemeClr val="bg1"/>
                </a:solidFill>
                <a:effectLst/>
                <a:latin typeface="Nissan Brand Bold" panose="020B0804020204030204" pitchFamily="34" charset="0"/>
              </a:rPr>
              <a:t>Introduction/Business Problem</a:t>
            </a:r>
            <a:r>
              <a:rPr lang="en-GB" sz="2400" b="0" i="0" dirty="0" smtClean="0">
                <a:solidFill>
                  <a:schemeClr val="bg1"/>
                </a:solidFill>
                <a:effectLst/>
                <a:latin typeface="Nissan Brand Bold" panose="020B0804020204030204" pitchFamily="34" charset="0"/>
              </a:rPr>
              <a:t> </a:t>
            </a:r>
            <a:endParaRPr lang="en-GB" sz="2400" dirty="0">
              <a:solidFill>
                <a:schemeClr val="bg1"/>
              </a:solidFill>
              <a:latin typeface="Nissan Brand Bold" panose="020B0804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2542" y="1083212"/>
            <a:ext cx="1191533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North-East of UK region  covers Northumberland, County Durham, Tyne and Wear, and the area of the former county of Cleveland in North Yorkshire.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region is home to three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large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Its fast growing region with has several big international company's offices/plants locations.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Quite often employees from another countries/regions are coming to work in local locations of international companies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Its hard to determinate which area is best to rent/buy house in without deep analysis.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To combine analysis potential buyer should use multiple sources of information which is time consuming</a:t>
            </a:r>
          </a:p>
          <a:p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There are more than 130 postcode districts to choose from and this guide is aimed to provide data driven approach for finding optimum house location in area.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48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471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390984" y="92724"/>
            <a:ext cx="60942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i="0" dirty="0" smtClean="0">
                <a:solidFill>
                  <a:schemeClr val="bg1"/>
                </a:solidFill>
                <a:effectLst/>
                <a:latin typeface="Nissan Brand Bold" panose="020B0804020204030204" pitchFamily="34" charset="0"/>
              </a:rPr>
              <a:t>DATA SECTION</a:t>
            </a:r>
            <a:r>
              <a:rPr lang="en-GB" sz="2400" b="0" i="0" dirty="0" smtClean="0">
                <a:solidFill>
                  <a:schemeClr val="bg1"/>
                </a:solidFill>
                <a:effectLst/>
                <a:latin typeface="Nissan Brand Bold" panose="020B0804020204030204" pitchFamily="34" charset="0"/>
              </a:rPr>
              <a:t> </a:t>
            </a:r>
            <a:endParaRPr lang="en-GB" sz="2400" dirty="0">
              <a:solidFill>
                <a:schemeClr val="bg1"/>
              </a:solidFill>
              <a:latin typeface="Nissan Brand Bold" panose="020B0804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0984" y="1097280"/>
            <a:ext cx="1122893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Nissan Brand Bold" panose="020B0804020204030204" pitchFamily="34" charset="0"/>
                <a:cs typeface="Arial" panose="020B0604020202020204" pitchFamily="34" charset="0"/>
              </a:rPr>
              <a:t>Following Data sources are planned to be used in analysis: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 UK postcode list 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CSV file with areas name, demographic and coordinates available for free use from multiple resources.</a:t>
            </a:r>
          </a:p>
          <a:p>
            <a:endParaRPr lang="en-GB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atest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property sale prices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England and Wales - 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UK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Price Paid 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Data from data.service.gov.uk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Crime rate 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data from Police from 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data.police.uk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Foursquare API 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to explore selected areas.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49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87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Nissan Brand Bold</vt:lpstr>
      <vt:lpstr>Wingdings</vt:lpstr>
      <vt:lpstr>Office Theme</vt:lpstr>
      <vt:lpstr>Capstone Project - The Battle of Neighborhoods</vt:lpstr>
      <vt:lpstr>PowerPoint Presentation</vt:lpstr>
      <vt:lpstr>PowerPoint Presentation</vt:lpstr>
    </vt:vector>
  </TitlesOfParts>
  <Company>ALLIANCE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Chernomor, Stanislav</dc:creator>
  <cp:lastModifiedBy>Chernomor, Stanislav</cp:lastModifiedBy>
  <cp:revision>14</cp:revision>
  <dcterms:created xsi:type="dcterms:W3CDTF">2020-06-08T15:50:48Z</dcterms:created>
  <dcterms:modified xsi:type="dcterms:W3CDTF">2020-06-08T16:22:09Z</dcterms:modified>
</cp:coreProperties>
</file>