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2.wmf" ContentType="image/x-wmf"/>
  <Override PartName="/ppt/media/image21.wmf" ContentType="image/x-wmf"/>
  <Override PartName="/ppt/media/image20.wmf" ContentType="image/x-wmf"/>
  <Override PartName="/ppt/media/image5.wmf" ContentType="image/x-wmf"/>
  <Override PartName="/ppt/media/image4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3.png" ContentType="image/png"/>
  <Override PartName="/ppt/media/image2.png" ContentType="image/png"/>
  <Override PartName="/ppt/media/image1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53043C5-0AA0-4778-A85C-FF4C702460A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|J_1^\pi,M_1\rangle \rightarrow |J_2^{\pi'},M_2\rangle + |L,M\rangle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AF708D-2EE5-4DA0-B102-ADCB05F842C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|J_1^\pi,M_1\rangle \rightarrow |J_2^{\pi'},M_2\rangle + |L,M\rangle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6CA6C35-D6F4-42DA-82C6-E1A7EBBBB4B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1ECB76-8B57-4E9E-A252-44649D814BF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6376B7-9FD7-49B9-8434-CA31BBC7C0C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06/10/20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A4AE08-BC49-485B-8FC8-2C0336B831E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170A69-AEDD-4FD7-82A5-393BA3B291F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06/10/20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AEF1B6-1B13-4F52-8DAB-BCFB82E776F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savannah.gnu.org/bugs/?29606" TargetMode="External"/><Relationship Id="rId2" Type="http://schemas.openxmlformats.org/officeDocument/2006/relationships/hyperlink" Target="https://savannah.gnu.org/bugs/?29606" TargetMode="External"/><Relationship Id="rId3" Type="http://schemas.openxmlformats.org/officeDocument/2006/relationships/hyperlink" Target="https://savannah.gnu.org/bugs/?29606" TargetMode="External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venir Next Demi Bold"/>
              </a:rPr>
              <a:t>Angular Correlations in Gamma De-excitation</a:t>
            </a:r>
            <a:r>
              <a:rPr b="0" lang="en-US" sz="4400" spc="-1" strike="noStrike">
                <a:solidFill>
                  <a:srgbClr val="000000"/>
                </a:solidFill>
                <a:latin typeface="Avenir Next Demi Bold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14160" y="3886200"/>
            <a:ext cx="78980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pt-BR" sz="3200" spc="-1" strike="noStrike">
                <a:solidFill>
                  <a:srgbClr val="8b8b8b"/>
                </a:solidFill>
                <a:latin typeface="Calibri"/>
              </a:rPr>
              <a:t>Jason Detwiler</a:t>
            </a: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, Micah Buuck, Ian Guinn, Aobo Li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University of Washington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March 3, 2015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G4NuclearPolarization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Encapsulates / manages statistical tensor representing the entangled nuclear spin state throughout a gamma cascade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8" descr=""/>
          <p:cNvPicPr/>
          <p:nvPr/>
        </p:nvPicPr>
        <p:blipFill>
          <a:blip r:embed="rId1"/>
          <a:stretch/>
        </p:blipFill>
        <p:spPr>
          <a:xfrm>
            <a:off x="924840" y="3423600"/>
            <a:ext cx="7028280" cy="31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G4NuclearPolarization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Encapsulates / manages statistical tensor representing the entangled nuclear spin state throughout a gamma cascade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ignore gamma polarization, although it could be easily added later if there is a need.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specific / particular to gamma cascades! Could be used e.g. for beta decay as well (although I have not implemented it)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G4NuclearPolarization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71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a nuclear property, I propose to add the nuclear polarization info to G4Fragment: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Would go in processes/hadronic/models/util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1130400" y="2768400"/>
            <a:ext cx="687024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Loaded into G4DiscreteGammaTransition along with other transition data. Then provide access: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1866960" y="3559320"/>
            <a:ext cx="540972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Gamma De-excitation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the polarization object and the transition data, angular correlations can be (optionally) generated within G4VGammaDeexcitation::GenerateGamma():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Current Code: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become…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3342240" y="4028040"/>
            <a:ext cx="5117760" cy="6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Gamma De-excitation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the polarization object and the transition data, angular correlations can be (optionally) generated within G4VGammaDeexcitation::GenerateGamma():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1153080" y="3730680"/>
            <a:ext cx="6668280" cy="29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Gamma De-excitation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the polarization object and the transition data, angular correlations can be (optionally) generated within G4VGammaDeexcitation::GenerateGamma():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1153080" y="3730680"/>
            <a:ext cx="6668280" cy="291924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505040" y="3863520"/>
            <a:ext cx="1042200" cy="240120"/>
          </a:xfrm>
          <a:prstGeom prst="ellipse">
            <a:avLst/>
          </a:prstGeom>
          <a:noFill/>
          <a:ln>
            <a:solidFill>
              <a:srgbClr val="0000ff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5812920" y="3863520"/>
            <a:ext cx="28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Allow to turn off and on</a:t>
            </a:r>
            <a:br/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Settable by messenger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Gamma De-excitation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the polarization object and the transition data, angular correlations can be (optionally) generated within G4VGammaDeexcitation::GenerateGamma():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153080" y="3730680"/>
            <a:ext cx="6668280" cy="29192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2133720" y="4303440"/>
            <a:ext cx="1382040" cy="240120"/>
          </a:xfrm>
          <a:prstGeom prst="ellipse">
            <a:avLst/>
          </a:prstGeom>
          <a:noFill/>
          <a:ln>
            <a:solidFill>
              <a:srgbClr val="0000ff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5765760" y="3945960"/>
            <a:ext cx="3055320" cy="12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Need to set </a:t>
            </a:r>
            <a:r>
              <a:rPr b="0" i="1" lang="pt-BR" sz="1800" spc="-1" strike="noStrike">
                <a:solidFill>
                  <a:srgbClr val="0000ff"/>
                </a:solidFill>
                <a:latin typeface="Calibri"/>
              </a:rPr>
              <a:t>J</a:t>
            </a:r>
            <a:r>
              <a:rPr b="0" lang="pt-BR" sz="1800" spc="-1" strike="noStrike" baseline="-25000">
                <a:solidFill>
                  <a:srgbClr val="0000ff"/>
                </a:solidFill>
                <a:latin typeface="Calibri"/>
              </a:rPr>
              <a:t>1</a:t>
            </a:r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 in nucPol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at the top of the cascade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(I’m not confident on </a:t>
            </a:r>
            <a:br/>
            <a:r>
              <a:rPr b="0" lang="pt-BR" sz="1800" spc="-1" strike="noStrike">
                <a:solidFill>
                  <a:srgbClr val="0000ff"/>
                </a:solidFill>
                <a:latin typeface="Calibri"/>
              </a:rPr>
              <a:t>where to do this yet)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Additional Required Tools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Angular momentum coupling: need to compute Wigner 3J, 6J and 9J symbols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G4Clebsch has 3J but not the others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gsl has these but G4 doesn’t use useful things like gsl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Angular distributions: need to compute associated Legendre polynomials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neutron/particle_hp have Legendre polynomials but not associated Legendre polynomials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CLHEP seems to have at least most of what is needed but the paired-down version in G4 does not include CLHEP’s Legendre polynomial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gsl also has these…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 number generation: need to sample from simple polynomial functions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Surprised not to find generic code for generating random numbers from a simple polynomial, not in G4 or in CLHEP. Maybe I didn’t look hard enough.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G4Clebsch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749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Currently in processes/hadronic/models/im_r_matrix. I propose to move it to global.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 change log: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Changes are backwards-compatible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930960" y="3275640"/>
            <a:ext cx="6933960" cy="23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1" descr=""/>
          <p:cNvPicPr/>
          <p:nvPr/>
        </p:nvPicPr>
        <p:blipFill>
          <a:blip r:embed="rId1"/>
          <a:srcRect l="2169" t="2186" r="8902" b="939"/>
          <a:stretch/>
        </p:blipFill>
        <p:spPr>
          <a:xfrm>
            <a:off x="4340880" y="1311840"/>
            <a:ext cx="4610880" cy="484560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457200" y="325080"/>
            <a:ext cx="8229240" cy="69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Motivation: </a:t>
            </a:r>
            <a:r>
              <a:rPr b="0" lang="en-US" sz="4400" spc="-1" strike="noStrike" baseline="30000">
                <a:solidFill>
                  <a:srgbClr val="000000"/>
                </a:solidFill>
                <a:latin typeface="Calibri"/>
              </a:rPr>
              <a:t>60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 Decay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51360" y="1207080"/>
            <a:ext cx="4305240" cy="500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important source of background in my experiment (</a:t>
            </a:r>
            <a:r>
              <a:rPr b="0" lang="en-US" sz="3200" spc="-1" strike="noStrike" cap="small">
                <a:solidFill>
                  <a:srgbClr val="000000"/>
                </a:solidFill>
                <a:latin typeface="Calibri"/>
              </a:rPr>
              <a:t>Majorana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neutrinoless double beta decay search)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Background rate depends on both gammas hitting one detector: angle between the gammas matter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Well-known angular dependence, used for thermometry (“nuclear orientation thermometry”)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G4Clebsch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3 lists of parameters and solutions for each Wigner symbol (3J, 6J, 9J)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Exhaustively scan through all angular momenta up to J = 5 that satisfy selection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random sets of parameters up to J = 10 that satisfy selection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random sets of parameters up to J = 10 that do not need to satisfy selection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Comparison to gsl: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Found bug in gsl: 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://savannah.gnu.org/bugs/?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29606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Comparison to Mathematica: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9-j symbol, used angular.m notebook by Andrei Derevianko (University of Nevada, Reno)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Agreed to within a few parts in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-12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 all values tests, and to within machine precision for all cases of physical relevance (lower J)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G4LegendrePolynomial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Propose to put this in global.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1498680" y="2057400"/>
            <a:ext cx="614628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G4LegendrePolynomial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0592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Associated Legendre Polynomials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through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=30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Coefficients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Evaluations at random x-values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Compare to results from G4LegendrePolynomial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Coefficients and evaluations agree to within machine precision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368280" y="1219320"/>
            <a:ext cx="839448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5035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propose to put this in global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0" y="1242360"/>
            <a:ext cx="9143640" cy="488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Randomly generate 100 polynomials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10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Endpoints generated with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Tan[RandomReal[{-Pi/2,Pi/2}]]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Random # of coefficients between 1 and 30 generated in same fashion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accept polynomials that are nonnegative between endpoints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well-defined PDFs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Normalize polynomials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2000"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10000 random x-values for each polynomial and evaluate each polynomial at all 10000 points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Convert each polynomial to PDF and randomly sample 10000 times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Save polynomials, evaluations, random x-values, and random samples to disk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each polynomial, compute max relative error of normalizing coefficients with G4PolynomialPDF.Normalize() compared to normalizing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achieve agreement to machine precision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6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each polynomial, evaluate at 10000 random x-values with G4PolynomialPDF.Evaluate() and find max error relative to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achieve agreement to within machine precision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Randomly sample each polynomial 10000 times with G4PolynomialPDF.RandomX()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each PDF, compare random sampling to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with ROOT KolmogorovTest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6" descr=""/>
          <p:cNvPicPr/>
          <p:nvPr/>
        </p:nvPicPr>
        <p:blipFill>
          <a:blip r:embed="rId1"/>
          <a:stretch/>
        </p:blipFill>
        <p:spPr>
          <a:xfrm>
            <a:off x="937080" y="1846800"/>
            <a:ext cx="6961680" cy="38602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132840" y="6042960"/>
            <a:ext cx="875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KS test comparing above data to uniform distribution gives p-value of 0.73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G4PolynomialPDF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G4NuclearPolarization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Rough test: checked that it generates correct polynomials for simple cases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low-level test: check that it generates correct PDFs for multi-level cascades with high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/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/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(highly non-trivial entangled polarization state)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High-level test: generate 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60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 decay and “measure” the angular distribution produced by G4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25080"/>
            <a:ext cx="8229240" cy="69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Motivation: </a:t>
            </a:r>
            <a:r>
              <a:rPr b="0" lang="en-US" sz="4400" spc="-1" strike="noStrike" baseline="30000">
                <a:solidFill>
                  <a:srgbClr val="000000"/>
                </a:solidFill>
                <a:latin typeface="Calibri"/>
              </a:rPr>
              <a:t>60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 Decay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51360" y="1207080"/>
            <a:ext cx="4305240" cy="500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important source of background in my experiment (</a:t>
            </a:r>
            <a:r>
              <a:rPr b="0" lang="en-US" sz="3200" spc="-1" strike="noStrike" cap="small">
                <a:solidFill>
                  <a:srgbClr val="000000"/>
                </a:solidFill>
                <a:latin typeface="Calibri"/>
              </a:rPr>
              <a:t>Majorana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neutrinoless double beta decay search)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Background rate depends on both gammas hitting one detector: angle between the gammas matter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Well-known angular dependence, used for thermometry (“nuclear orientation thermometry”)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4806000" y="2104200"/>
            <a:ext cx="3528000" cy="3151440"/>
            <a:chOff x="4806000" y="2104200"/>
            <a:chExt cx="3528000" cy="3151440"/>
          </a:xfrm>
        </p:grpSpPr>
        <p:pic>
          <p:nvPicPr>
            <p:cNvPr id="96" name="Picture 4" descr=""/>
            <p:cNvPicPr/>
            <p:nvPr/>
          </p:nvPicPr>
          <p:blipFill>
            <a:blip r:embed="rId1"/>
            <a:stretch/>
          </p:blipFill>
          <p:spPr>
            <a:xfrm>
              <a:off x="4974840" y="2104200"/>
              <a:ext cx="3359160" cy="289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4"/>
            <p:cNvSpPr/>
            <p:nvPr/>
          </p:nvSpPr>
          <p:spPr>
            <a:xfrm>
              <a:off x="5791680" y="4486320"/>
              <a:ext cx="2389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Calibri"/>
                </a:rPr>
                <a:t>Phys. Rev. 101, 1381 (1956).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98" name="CustomShape 5"/>
            <p:cNvSpPr/>
            <p:nvPr/>
          </p:nvSpPr>
          <p:spPr>
            <a:xfrm rot="16200000">
              <a:off x="4639680" y="3957480"/>
              <a:ext cx="921960" cy="36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9" name="CustomShape 6"/>
            <p:cNvSpPr/>
            <p:nvPr/>
          </p:nvSpPr>
          <p:spPr>
            <a:xfrm rot="16200000">
              <a:off x="3790800" y="3316680"/>
              <a:ext cx="2394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P(</a:t>
              </a:r>
              <a:r>
                <a:rPr b="0" lang="pt-BR" sz="1800" spc="-1" strike="noStrike">
                  <a:solidFill>
                    <a:srgbClr val="000000"/>
                  </a:solidFill>
                  <a:latin typeface="Symbol"/>
                </a:rPr>
                <a:t>q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=0) / P(</a:t>
              </a:r>
              <a:r>
                <a:rPr b="0" lang="pt-BR" sz="1800" spc="-1" strike="noStrike">
                  <a:solidFill>
                    <a:srgbClr val="000000"/>
                  </a:solidFill>
                  <a:latin typeface="Symbol"/>
                </a:rPr>
                <a:t>q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=</a:t>
              </a:r>
              <a:r>
                <a:rPr b="0" lang="pt-BR" sz="1800" spc="-1" strike="noStrike">
                  <a:solidFill>
                    <a:srgbClr val="000000"/>
                  </a:solidFill>
                  <a:latin typeface="Symbol"/>
                </a:rPr>
                <a:t>p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/2)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00" name="CustomShape 7"/>
            <p:cNvSpPr/>
            <p:nvPr/>
          </p:nvSpPr>
          <p:spPr>
            <a:xfrm>
              <a:off x="5547960" y="4890960"/>
              <a:ext cx="921960" cy="36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01" name="CustomShape 8"/>
            <p:cNvSpPr/>
            <p:nvPr/>
          </p:nvSpPr>
          <p:spPr>
            <a:xfrm>
              <a:off x="5626080" y="4890960"/>
              <a:ext cx="2013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r>
                <a:rPr b="0" lang="pt-BR" sz="1800" spc="-1" strike="noStrike">
                  <a:solidFill>
                    <a:srgbClr val="000000"/>
                  </a:solidFill>
                  <a:latin typeface="Symbol"/>
                </a:rPr>
                <a:t>m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B/kT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spherical distributions for three successive gammas emitted by nucleus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gamma establishes polar axis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gamma establishes azimuthal axis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Distribution of angle between first and third gamma can be calculated by integrating out second gamma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G4NuclearPolarization Low-Level Testing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G4NuclearPolarization Low-Level Testing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Code analytical expression for polarization tensor in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Alder and Winther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Compare theoretical prediction to Falkoff, Phys Rev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82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98 (1951).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Good agreement, so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Mathematica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expression seems coded correctly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Integrated squared error of 1.6 E-7 (over 4π solid angle)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G4NuclearPolarization Low-Level Testing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3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Compute polarization tensor in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Mathematica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for gamma triple cascade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Calculate distribution of angle between 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3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gamma.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1000 angle distributions with 1000 samples in each distribution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4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G4NuclearPolarization to generate 1000 gammas from this transition 1000 times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 1000 KS statistics between G4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Mathematica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generated distributions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Looks Good, Right?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2" name="Picture 6" descr=""/>
          <p:cNvPicPr/>
          <p:nvPr/>
        </p:nvPicPr>
        <p:blipFill>
          <a:blip r:embed="rId1"/>
          <a:stretch/>
        </p:blipFill>
        <p:spPr>
          <a:xfrm>
            <a:off x="1060560" y="1417680"/>
            <a:ext cx="7030080" cy="470340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105840" y="6294600"/>
            <a:ext cx="9011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venir Next Regular"/>
              </a:rPr>
              <a:t>Randomly generated G4 distribution (blue) overlaid with theoretical prediction (purple)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Problem!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tretch/>
        </p:blipFill>
        <p:spPr>
          <a:xfrm>
            <a:off x="457200" y="1629720"/>
            <a:ext cx="7096680" cy="38491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25920" y="5923440"/>
            <a:ext cx="905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Regular"/>
              </a:rPr>
              <a:t>KS test comparing above data to uniform distribution gives p-value of 3.5 E-7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Cause?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enough terms in ROOT KS distribution?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Doubtful, includes 3 terms which is good to machine precision.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 numbers not random?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Maybe,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Mathematica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an extended cellular automaton generator, G4 uses Mersenne Twister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 fact, Stephen Wolfram did research on cellular automata…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Round-off error in code?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Would have to be a small numerical effect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Could be in G4 or Mathematica. Will compare each to a theoretical prediction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G4NuclearPolarization High-Level Testing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G4RDM to generate nuclear decay at the center of a spherical vacuum.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Tag gamma positions as they exit the sphere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Histogram angular correlations and compare to theoretical expectations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Setup is up-and-running, verified that G4 indeed generates isotropic gammas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 to finish implementation and obtain custom PhotoEvaporation data files to proceed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Status / To-Do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G4Clebsch, G4LegendrePolynomial, and G4PolynomialPDF are tested and ready-to-go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try to track down subtle numeric issue in G4NuclearPolarization. But it is already good enough for most applications I can imagine.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Need an updated custom version of PhotoEvaporation3.1 with the multipolarity and delta information.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Also need feedback / buy-in on proposed implementation, and info on meeting release schedule deadlines.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complete implementation in G4.10.1 and test it with the high-level tools. Will test at least with 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60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 and 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133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Ba. Can complete in ~1 month once PhotoEvaporation data is in hand.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then profile / optimize code: expect angular correlation computations to be fast relative to geometry and other physics calculations.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435760" y="6126120"/>
            <a:ext cx="72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Red items are for your consideration at this workshop.</a:t>
            </a:r>
            <a:br/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 I’m sorry I could not make it, I would really have liked to join.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Motivation: </a:t>
            </a:r>
            <a:r>
              <a:rPr b="0" lang="en-US" sz="4400" spc="-1" strike="noStrike" baseline="30000">
                <a:solidFill>
                  <a:srgbClr val="000000"/>
                </a:solidFill>
                <a:latin typeface="Calibri"/>
              </a:rPr>
              <a:t>133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51360" y="1407600"/>
            <a:ext cx="4305240" cy="500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common calibration source for radiation detectors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 experiment: spectral fit useful for determining dead layers, active volume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Gamma summing depends on angular correlations in the cascade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rcRect l="2214" t="2746" r="7917" b="957"/>
          <a:stretch/>
        </p:blipFill>
        <p:spPr>
          <a:xfrm>
            <a:off x="4391640" y="2041200"/>
            <a:ext cx="3994920" cy="41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Multipole Expansion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3632040" y="3426480"/>
            <a:ext cx="1866600" cy="4060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351360" y="1671120"/>
            <a:ext cx="8335080" cy="454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Nucleus decays from level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parity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to state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parity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’, via emission of a gamma with angular momentum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Nomenclature: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1523880" y="4966200"/>
          <a:ext cx="6095520" cy="1112040"/>
        </p:xfrm>
        <a:graphic>
          <a:graphicData uri="http://schemas.openxmlformats.org/drawingml/2006/table">
            <a:tbl>
              <a:tblPr/>
              <a:tblGrid>
                <a:gridCol w="1015920"/>
                <a:gridCol w="1015920"/>
                <a:gridCol w="1015920"/>
                <a:gridCol w="1015920"/>
                <a:gridCol w="1015920"/>
                <a:gridCol w="1015920"/>
              </a:tblGrid>
              <a:tr h="37080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…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p’= 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p’= 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71520" y="4387680"/>
            <a:ext cx="1189800" cy="516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6381360" y="4390200"/>
            <a:ext cx="1189800" cy="516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3639960" y="4392720"/>
            <a:ext cx="2741040" cy="5169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Multipole Expansion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457200" y="1507320"/>
            <a:ext cx="8229240" cy="518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a particular value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consider the transition: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transition, the amplitude for photon emission in direction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include all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32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sum over the density matrix for the nuclear polarization states and square to get the probability for emission in direction 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2552760" y="2489040"/>
            <a:ext cx="4025520" cy="41868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424800" y="4392720"/>
            <a:ext cx="8343720" cy="7236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2709000" y="5237280"/>
            <a:ext cx="3820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ff"/>
                </a:solidFill>
                <a:latin typeface="Calibri"/>
              </a:rPr>
              <a:t>Clebsch-Gordannery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769280" y="5697720"/>
            <a:ext cx="2506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Nuclear Data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5387400" y="6168240"/>
            <a:ext cx="383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8000"/>
                </a:solidFill>
                <a:latin typeface="Calibri"/>
              </a:rPr>
              <a:t>Spherical Harmonics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Line 9"/>
          <p:cNvSpPr/>
          <p:nvPr/>
        </p:nvSpPr>
        <p:spPr>
          <a:xfrm flipH="1">
            <a:off x="4619160" y="4910040"/>
            <a:ext cx="507240" cy="48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Line 10"/>
          <p:cNvSpPr/>
          <p:nvPr/>
        </p:nvSpPr>
        <p:spPr>
          <a:xfrm flipH="1">
            <a:off x="6205320" y="4910040"/>
            <a:ext cx="733320" cy="975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Line 11"/>
          <p:cNvSpPr/>
          <p:nvPr/>
        </p:nvSpPr>
        <p:spPr>
          <a:xfrm flipH="1">
            <a:off x="7310520" y="4907520"/>
            <a:ext cx="852840" cy="138096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Multipole Expansion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507320"/>
            <a:ext cx="8229240" cy="518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a particular value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consider the transition: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transition, the amplitude for photon emission in direction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include all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sum over the density matrix for the nuclear polarization states and square to get the probability for emission in direction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2552760" y="2489040"/>
            <a:ext cx="4025520" cy="41868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424800" y="4392720"/>
            <a:ext cx="8343720" cy="7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Sampling Gamma Emission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93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Relevant equations are given explicitly in Alder and Winther, Electromagnetic Excitation, Appendix G (1975).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Required nuclear data is the dominant </a:t>
            </a:r>
            <a:r>
              <a:rPr b="0" i="1" lang="en-US" sz="3200" spc="-1" strike="noStrike">
                <a:solidFill>
                  <a:srgbClr val="ff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and for some transitions, the next most-important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en-US" sz="3200" spc="-1" strike="noStrike">
                <a:solidFill>
                  <a:srgbClr val="ff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and the relative strength between it and the dominant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3200" spc="-1" strike="noStrike">
                <a:solidFill>
                  <a:srgbClr val="ff0000"/>
                </a:solidFill>
                <a:latin typeface="Symbo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  Available from the same ENSDF files from which PhotoEvaporation is derived, Laurent has made a test version in the past that included these.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Sampling Gamma Emission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93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Typical calculation for an excited nucleus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that is going to de-excite to levels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… down to the ground state: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unpolarized: the “statistical tensor” representing the entangled nuclear state is trivial (rank 1 and equal to 1).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based 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Symbo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Symbol"/>
              </a:rPr>
              <a:t>p’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(and sometimes also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’ and </a:t>
            </a:r>
            <a:r>
              <a:rPr b="0" i="1" lang="en-US" sz="2800" spc="-1" strike="noStrike">
                <a:solidFill>
                  <a:srgbClr val="000000"/>
                </a:solidFill>
                <a:latin typeface="Symbo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 the statistical tensor based on the sampled value of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the statistical tensor now represents a non-trivial entanglement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Repeat from step 2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➞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➞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etc. until you reach the ground state.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Application>LibreOffice/6.1.5.2$Linux_X86_64 LibreOffice_project/10$Build-2</Application>
  <Words>1849</Words>
  <Paragraphs>226</Paragraphs>
  <Company>University of Washington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2015-02-12T19:41:17Z</dcterms:created>
  <dc:creator>Micah Buuck</dc:creator>
  <dc:description/>
  <dc:language>pt-BR</dc:language>
  <cp:lastModifiedBy>Jason Detwiler</cp:lastModifiedBy>
  <dcterms:modified xsi:type="dcterms:W3CDTF">2015-03-03T11:47:26Z</dcterms:modified>
  <cp:revision>59</cp:revision>
  <dc:subject/>
  <dc:title>Gamma Correlation Additions to Geant4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Washington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