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378-A81A-4891-9A8B-BDF288452DCF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41C4-7668-421A-9272-1228A75FC4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884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378-A81A-4891-9A8B-BDF288452DCF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41C4-7668-421A-9272-1228A75FC4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598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378-A81A-4891-9A8B-BDF288452DCF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41C4-7668-421A-9272-1228A75FC4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781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378-A81A-4891-9A8B-BDF288452DCF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41C4-7668-421A-9272-1228A75FC4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50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378-A81A-4891-9A8B-BDF288452DCF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41C4-7668-421A-9272-1228A75FC4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104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378-A81A-4891-9A8B-BDF288452DCF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41C4-7668-421A-9272-1228A75FC4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82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378-A81A-4891-9A8B-BDF288452DCF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41C4-7668-421A-9272-1228A75FC4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056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378-A81A-4891-9A8B-BDF288452DCF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41C4-7668-421A-9272-1228A75FC4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97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378-A81A-4891-9A8B-BDF288452DCF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41C4-7668-421A-9272-1228A75FC4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70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378-A81A-4891-9A8B-BDF288452DCF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41C4-7668-421A-9272-1228A75FC4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67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0F378-A81A-4891-9A8B-BDF288452DCF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41C4-7668-421A-9272-1228A75FC4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494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0F378-A81A-4891-9A8B-BDF288452DCF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F41C4-7668-421A-9272-1228A75FC4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572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4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1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9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4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518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Account Microsoft</dc:creator>
  <cp:lastModifiedBy>Account Microsoft</cp:lastModifiedBy>
  <cp:revision>1</cp:revision>
  <dcterms:created xsi:type="dcterms:W3CDTF">2025-02-24T09:15:29Z</dcterms:created>
  <dcterms:modified xsi:type="dcterms:W3CDTF">2025-02-24T09:15:49Z</dcterms:modified>
</cp:coreProperties>
</file>