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92" autoAdjust="0"/>
  </p:normalViewPr>
  <p:slideViewPr>
    <p:cSldViewPr>
      <p:cViewPr varScale="1">
        <p:scale>
          <a:sx n="105" d="100"/>
          <a:sy n="105" d="100"/>
        </p:scale>
        <p:origin x="-1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304E6-9F21-48F0-AD4E-2916AFE43C1B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D30A8-E846-4D61-A394-D0560E5C6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044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1BA51-D092-47D4-B425-D72ECAE65153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D7C84-7CDE-43E5-AB68-07345CE8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5470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D7C84-7CDE-43E5-AB68-07345CE8E4F5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D7C84-7CDE-43E5-AB68-07345CE8E4F5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7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06F2-F2F9-4572-8823-481C3A657E3D}" type="datetime1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28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AF9B-0ACE-408A-A923-A9486F2BE840}" type="datetime1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3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BC4-D1E2-4145-83C6-FCCC6A8A6C33}" type="datetime1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94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3DC1-1D2A-4A1A-AC3E-526A78939BF1}" type="datetime1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8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38DD-0E23-462D-AF00-C9F4BD0E7E9E}" type="datetime1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71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DE35-B651-4EA6-B87A-B565C7786AD0}" type="datetime1">
              <a:rPr lang="en-US" smtClean="0"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51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5749-9C22-4227-94BC-5C6172E7279E}" type="datetime1">
              <a:rPr lang="en-US" smtClean="0"/>
              <a:t>9/3/2015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58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89BA-A03B-44AB-BEFA-404D5BB97A20}" type="datetime1">
              <a:rPr lang="en-US" smtClean="0"/>
              <a:t>9/3/2015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7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D11D-02D8-4C5F-9443-38D8CBD89216}" type="datetime1">
              <a:rPr lang="en-US" smtClean="0"/>
              <a:t>9/3/2015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19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F08C-1582-4968-B634-10BA1F49EFBF}" type="datetime1">
              <a:rPr lang="en-US" smtClean="0"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4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D7D1-07D5-40EE-90D9-5CAC6D7D1656}" type="datetime1">
              <a:rPr lang="en-US" smtClean="0"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5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DA602-4D27-4993-A155-4426D746E43C}" type="datetime1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2130425"/>
            <a:ext cx="9296400" cy="1470025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err="1" smtClean="0"/>
              <a:t>Uph</a:t>
            </a:r>
            <a:r>
              <a:rPr lang="en-US" dirty="0" smtClean="0"/>
              <a:t> Simulation</a:t>
            </a:r>
            <a:br>
              <a:rPr lang="en-US" dirty="0" smtClean="0"/>
            </a:br>
            <a:r>
              <a:rPr lang="en-US" dirty="0" smtClean="0"/>
              <a:t>state 01.09.2015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7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884370"/>
            <a:ext cx="6019800" cy="3773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31049"/>
            <a:ext cx="7754483" cy="1459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371" y="3581400"/>
            <a:ext cx="293243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685800" y="2286000"/>
            <a:ext cx="228600" cy="838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219200" y="2233188"/>
            <a:ext cx="990600" cy="180541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743200" y="1981200"/>
            <a:ext cx="342900" cy="1600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162300" y="2133600"/>
            <a:ext cx="266700" cy="1371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429000" y="2362200"/>
            <a:ext cx="1295400" cy="1447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6934200" y="2514600"/>
            <a:ext cx="304800" cy="1066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81000" y="2514600"/>
            <a:ext cx="172016" cy="36977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24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2130425"/>
            <a:ext cx="9296400" cy="1470025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6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28600" y="-98425"/>
            <a:ext cx="9601200" cy="1165225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MVVM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9100" y="3717925"/>
            <a:ext cx="16764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70250" y="4852171"/>
            <a:ext cx="1524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91200" y="3352800"/>
            <a:ext cx="16764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2095500" y="3886200"/>
            <a:ext cx="3695700" cy="9527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495800" y="3895725"/>
            <a:ext cx="1295400" cy="9564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334" y="1143000"/>
            <a:ext cx="2852737" cy="207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003" y="4533900"/>
            <a:ext cx="375206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78" y="1345093"/>
            <a:ext cx="5638800" cy="2247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Arrow Connector 16"/>
          <p:cNvCxnSpPr>
            <a:stCxn id="4" idx="3"/>
          </p:cNvCxnSpPr>
          <p:nvPr/>
        </p:nvCxnSpPr>
        <p:spPr>
          <a:xfrm>
            <a:off x="2095500" y="4251325"/>
            <a:ext cx="1174750" cy="7778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46308" y="3563860"/>
            <a:ext cx="1171883" cy="284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Notification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 rot="2009378">
            <a:off x="2073557" y="4710134"/>
            <a:ext cx="1247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Databinding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6045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296400" cy="1470025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MVVM architecture</a:t>
            </a:r>
            <a:br>
              <a:rPr lang="en-US" dirty="0" smtClean="0"/>
            </a:br>
            <a:r>
              <a:rPr lang="en-US" dirty="0" smtClean="0"/>
              <a:t>project dependencies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2628900"/>
            <a:ext cx="1676400" cy="1066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400" y="4508500"/>
            <a:ext cx="1524000" cy="1066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ViewModel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8200" y="2667000"/>
            <a:ext cx="1676400" cy="1066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55800" y="3695700"/>
            <a:ext cx="482600" cy="812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962400" y="3733800"/>
            <a:ext cx="685800" cy="774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694100"/>
            <a:ext cx="2286000" cy="485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76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Richard_S\UPH_Simulation\architecture\UPH_Simul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75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8" y="1364482"/>
            <a:ext cx="2419943" cy="378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1752600"/>
            <a:ext cx="5334000" cy="30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3524250" y="2278882"/>
            <a:ext cx="21717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91250" y="3879082"/>
            <a:ext cx="23241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43000" y="5417745"/>
            <a:ext cx="1222329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46953" y="6010275"/>
            <a:ext cx="264795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AssemblyLineItemVM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781800" y="5410200"/>
            <a:ext cx="22098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AssemblyLineItem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019800" y="5538786"/>
            <a:ext cx="762000" cy="471489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</p:cNvCxnSpPr>
          <p:nvPr/>
        </p:nvCxnSpPr>
        <p:spPr>
          <a:xfrm flipV="1">
            <a:off x="5994903" y="5888425"/>
            <a:ext cx="786897" cy="4647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>
            <a:off x="2365329" y="5684445"/>
            <a:ext cx="981624" cy="6687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365329" y="5417746"/>
            <a:ext cx="981624" cy="628823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60089" y="6020049"/>
            <a:ext cx="83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Up()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409099" y="620471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05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 err="1" smtClean="0"/>
              <a:t>ViewModel</a:t>
            </a:r>
            <a:r>
              <a:rPr lang="en-US" dirty="0"/>
              <a:t/>
            </a:r>
            <a:br>
              <a:rPr lang="en-US" dirty="0"/>
            </a:br>
            <a:r>
              <a:rPr lang="en-US" sz="1000" dirty="0" err="1" smtClean="0"/>
              <a:t>ObservableViewModelCollection</a:t>
            </a:r>
            <a:r>
              <a:rPr lang="en-US" sz="1000" dirty="0" smtClean="0"/>
              <a:t>&lt;VM, M&gt;</a:t>
            </a:r>
            <a:endParaRPr lang="en-US" sz="1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7" y="1200150"/>
            <a:ext cx="3517252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72" y="3429000"/>
            <a:ext cx="81606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540" y="1228725"/>
            <a:ext cx="4141419" cy="232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4819649" y="1143000"/>
            <a:ext cx="1147740" cy="381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852215" y="1112021"/>
            <a:ext cx="2801940" cy="3050404"/>
          </a:xfrm>
          <a:custGeom>
            <a:avLst/>
            <a:gdLst>
              <a:gd name="connsiteX0" fmla="*/ 1215085 w 2801940"/>
              <a:gd name="connsiteY0" fmla="*/ 50029 h 3050404"/>
              <a:gd name="connsiteX1" fmla="*/ 414985 w 2801940"/>
              <a:gd name="connsiteY1" fmla="*/ 2404 h 3050404"/>
              <a:gd name="connsiteX2" fmla="*/ 110185 w 2801940"/>
              <a:gd name="connsiteY2" fmla="*/ 116704 h 3050404"/>
              <a:gd name="connsiteX3" fmla="*/ 43510 w 2801940"/>
              <a:gd name="connsiteY3" fmla="*/ 745354 h 3050404"/>
              <a:gd name="connsiteX4" fmla="*/ 62560 w 2801940"/>
              <a:gd name="connsiteY4" fmla="*/ 2469379 h 3050404"/>
              <a:gd name="connsiteX5" fmla="*/ 786460 w 2801940"/>
              <a:gd name="connsiteY5" fmla="*/ 2612254 h 3050404"/>
              <a:gd name="connsiteX6" fmla="*/ 1786585 w 2801940"/>
              <a:gd name="connsiteY6" fmla="*/ 2612254 h 3050404"/>
              <a:gd name="connsiteX7" fmla="*/ 2596210 w 2801940"/>
              <a:gd name="connsiteY7" fmla="*/ 2621779 h 3050404"/>
              <a:gd name="connsiteX8" fmla="*/ 2786710 w 2801940"/>
              <a:gd name="connsiteY8" fmla="*/ 2802754 h 3050404"/>
              <a:gd name="connsiteX9" fmla="*/ 2786710 w 2801940"/>
              <a:gd name="connsiteY9" fmla="*/ 2926579 h 3050404"/>
              <a:gd name="connsiteX10" fmla="*/ 2758135 w 2801940"/>
              <a:gd name="connsiteY10" fmla="*/ 2993254 h 3050404"/>
              <a:gd name="connsiteX11" fmla="*/ 2558110 w 2801940"/>
              <a:gd name="connsiteY11" fmla="*/ 3050404 h 3050404"/>
              <a:gd name="connsiteX12" fmla="*/ 1043635 w 2801940"/>
              <a:gd name="connsiteY12" fmla="*/ 3031354 h 3050404"/>
              <a:gd name="connsiteX13" fmla="*/ 1034110 w 2801940"/>
              <a:gd name="connsiteY13" fmla="*/ 3031354 h 3050404"/>
              <a:gd name="connsiteX14" fmla="*/ 986485 w 2801940"/>
              <a:gd name="connsiteY14" fmla="*/ 3050404 h 3050404"/>
              <a:gd name="connsiteX15" fmla="*/ 986485 w 2801940"/>
              <a:gd name="connsiteY15" fmla="*/ 3050404 h 3050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1940" h="3050404">
                <a:moveTo>
                  <a:pt x="1215085" y="50029"/>
                </a:moveTo>
                <a:cubicBezTo>
                  <a:pt x="907110" y="20660"/>
                  <a:pt x="599135" y="-8708"/>
                  <a:pt x="414985" y="2404"/>
                </a:cubicBezTo>
                <a:cubicBezTo>
                  <a:pt x="230835" y="13516"/>
                  <a:pt x="172097" y="-7121"/>
                  <a:pt x="110185" y="116704"/>
                </a:cubicBezTo>
                <a:cubicBezTo>
                  <a:pt x="48272" y="240529"/>
                  <a:pt x="51447" y="353242"/>
                  <a:pt x="43510" y="745354"/>
                </a:cubicBezTo>
                <a:cubicBezTo>
                  <a:pt x="35573" y="1137466"/>
                  <a:pt x="-61265" y="2158229"/>
                  <a:pt x="62560" y="2469379"/>
                </a:cubicBezTo>
                <a:cubicBezTo>
                  <a:pt x="186385" y="2780529"/>
                  <a:pt x="499122" y="2588442"/>
                  <a:pt x="786460" y="2612254"/>
                </a:cubicBezTo>
                <a:cubicBezTo>
                  <a:pt x="1073797" y="2636067"/>
                  <a:pt x="1786585" y="2612254"/>
                  <a:pt x="1786585" y="2612254"/>
                </a:cubicBezTo>
                <a:cubicBezTo>
                  <a:pt x="2088210" y="2613841"/>
                  <a:pt x="2429523" y="2590029"/>
                  <a:pt x="2596210" y="2621779"/>
                </a:cubicBezTo>
                <a:cubicBezTo>
                  <a:pt x="2762897" y="2653529"/>
                  <a:pt x="2754960" y="2751954"/>
                  <a:pt x="2786710" y="2802754"/>
                </a:cubicBezTo>
                <a:cubicBezTo>
                  <a:pt x="2818460" y="2853554"/>
                  <a:pt x="2791472" y="2894829"/>
                  <a:pt x="2786710" y="2926579"/>
                </a:cubicBezTo>
                <a:cubicBezTo>
                  <a:pt x="2781948" y="2958329"/>
                  <a:pt x="2796235" y="2972617"/>
                  <a:pt x="2758135" y="2993254"/>
                </a:cubicBezTo>
                <a:cubicBezTo>
                  <a:pt x="2720035" y="3013891"/>
                  <a:pt x="2558110" y="3050404"/>
                  <a:pt x="2558110" y="3050404"/>
                </a:cubicBezTo>
                <a:lnTo>
                  <a:pt x="1043635" y="3031354"/>
                </a:lnTo>
                <a:cubicBezTo>
                  <a:pt x="789635" y="3028179"/>
                  <a:pt x="1043635" y="3028179"/>
                  <a:pt x="1034110" y="3031354"/>
                </a:cubicBezTo>
                <a:cubicBezTo>
                  <a:pt x="1024585" y="3034529"/>
                  <a:pt x="986485" y="3050404"/>
                  <a:pt x="986485" y="3050404"/>
                </a:cubicBezTo>
                <a:lnTo>
                  <a:pt x="986485" y="3050404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62200" y="4714875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viewModelCreator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/>
              <a:t>/ </a:t>
            </a:r>
            <a:r>
              <a:rPr lang="en-US" sz="2000" b="1" dirty="0" err="1" smtClean="0">
                <a:solidFill>
                  <a:srgbClr val="00B050"/>
                </a:solidFill>
              </a:rPr>
              <a:t>viewModelConverter</a:t>
            </a:r>
            <a:endParaRPr lang="en-US" sz="2000" b="1" dirty="0">
              <a:solidFill>
                <a:srgbClr val="00B050"/>
              </a:solidFill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5" y="5195326"/>
            <a:ext cx="4400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048000" y="3930965"/>
            <a:ext cx="3429000" cy="167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025" y="6020049"/>
            <a:ext cx="3369575" cy="71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V="1">
            <a:off x="5562600" y="4364902"/>
            <a:ext cx="238583" cy="2070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88025" y="4468451"/>
            <a:ext cx="1588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model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6707" y="5417745"/>
            <a:ext cx="1222329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210660" y="6010275"/>
            <a:ext cx="264795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AssemblyLineItemVM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45507" y="5410200"/>
            <a:ext cx="22098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AssemblyLineItem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4883507" y="5538786"/>
            <a:ext cx="762000" cy="471489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3"/>
          </p:cNvCxnSpPr>
          <p:nvPr/>
        </p:nvCxnSpPr>
        <p:spPr>
          <a:xfrm flipV="1">
            <a:off x="4858610" y="5888425"/>
            <a:ext cx="786897" cy="4647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3"/>
            <a:endCxn id="32" idx="1"/>
          </p:cNvCxnSpPr>
          <p:nvPr/>
        </p:nvCxnSpPr>
        <p:spPr>
          <a:xfrm>
            <a:off x="1229036" y="5684445"/>
            <a:ext cx="981624" cy="6687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1229036" y="5417746"/>
            <a:ext cx="981624" cy="628823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23796" y="6020049"/>
            <a:ext cx="83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Up()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72806" y="620471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79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352425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297" y="1524000"/>
            <a:ext cx="4733006" cy="1490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768083" y="5417745"/>
            <a:ext cx="1222329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972036" y="6010275"/>
            <a:ext cx="264795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AssemblyLineItemVM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406883" y="5410200"/>
            <a:ext cx="22098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AssemblyLineItem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644883" y="5538786"/>
            <a:ext cx="762000" cy="471489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3"/>
          </p:cNvCxnSpPr>
          <p:nvPr/>
        </p:nvCxnSpPr>
        <p:spPr>
          <a:xfrm flipV="1">
            <a:off x="5619986" y="5888425"/>
            <a:ext cx="786897" cy="4647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3"/>
            <a:endCxn id="19" idx="1"/>
          </p:cNvCxnSpPr>
          <p:nvPr/>
        </p:nvCxnSpPr>
        <p:spPr>
          <a:xfrm>
            <a:off x="1990412" y="5684445"/>
            <a:ext cx="981624" cy="6687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1990412" y="5417746"/>
            <a:ext cx="981624" cy="628823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85172" y="6020049"/>
            <a:ext cx="83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Up()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34182" y="620471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7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000" dirty="0" err="1" smtClean="0"/>
              <a:t>ObservableViewModelCollection</a:t>
            </a:r>
            <a:r>
              <a:rPr lang="en-US" sz="3000" dirty="0" smtClean="0"/>
              <a:t>&lt;VM, M&gt;</a:t>
            </a:r>
            <a:endParaRPr lang="en-US" sz="3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8991600" cy="352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80" y="4596395"/>
            <a:ext cx="3657600" cy="585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438400"/>
            <a:ext cx="3981462" cy="6218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33800" y="129540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Collection in Model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62400" y="1596598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Handler defined in </a:t>
            </a:r>
            <a:r>
              <a:rPr lang="en-US" sz="1200" dirty="0" err="1" smtClean="0">
                <a:solidFill>
                  <a:srgbClr val="FF0000"/>
                </a:solidFill>
              </a:rPr>
              <a:t>ViewModel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>
          <a:xfrm flipH="1">
            <a:off x="3505200" y="1433900"/>
            <a:ext cx="228600" cy="13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1"/>
          </p:cNvCxnSpPr>
          <p:nvPr/>
        </p:nvCxnSpPr>
        <p:spPr>
          <a:xfrm flipH="1" flipV="1">
            <a:off x="3581400" y="1572400"/>
            <a:ext cx="381000" cy="1626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581400" y="1724800"/>
            <a:ext cx="381000" cy="102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19600" y="3505199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Register Handler for </a:t>
            </a:r>
            <a:r>
              <a:rPr lang="en-US" sz="1200" dirty="0" err="1" smtClean="0">
                <a:solidFill>
                  <a:srgbClr val="FF0000"/>
                </a:solidFill>
              </a:rPr>
              <a:t>ItemPropertyChanged</a:t>
            </a:r>
            <a:r>
              <a:rPr lang="en-US" sz="1200" dirty="0" smtClean="0">
                <a:solidFill>
                  <a:srgbClr val="FF0000"/>
                </a:solidFill>
              </a:rPr>
              <a:t> fired by </a:t>
            </a:r>
            <a:r>
              <a:rPr lang="en-US" sz="1200" dirty="0" err="1" smtClean="0">
                <a:solidFill>
                  <a:srgbClr val="FF0000"/>
                </a:solidFill>
              </a:rPr>
              <a:t>TrulyObservableCollection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505200" y="3654577"/>
            <a:ext cx="97038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810708" y="3124200"/>
            <a:ext cx="0" cy="3809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67872" y="5408747"/>
            <a:ext cx="1222329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171825" y="6001277"/>
            <a:ext cx="264795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AssemblyLineItemVM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606672" y="5401202"/>
            <a:ext cx="22098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AssemblyLineItem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5844672" y="5529788"/>
            <a:ext cx="762000" cy="471489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3"/>
          </p:cNvCxnSpPr>
          <p:nvPr/>
        </p:nvCxnSpPr>
        <p:spPr>
          <a:xfrm flipV="1">
            <a:off x="5819775" y="5879427"/>
            <a:ext cx="786897" cy="4647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3"/>
            <a:endCxn id="34" idx="1"/>
          </p:cNvCxnSpPr>
          <p:nvPr/>
        </p:nvCxnSpPr>
        <p:spPr>
          <a:xfrm>
            <a:off x="2190201" y="5675447"/>
            <a:ext cx="981624" cy="6687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2190201" y="5408748"/>
            <a:ext cx="981624" cy="628823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284961" y="6011051"/>
            <a:ext cx="83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Up()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233971" y="619571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0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Flow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63" y="1483684"/>
            <a:ext cx="1638346" cy="923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80904" y="251460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1.Press Button up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314" y="1611861"/>
            <a:ext cx="3486150" cy="16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864196" y="1270323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2. Command Up executed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00800" y="1278376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3. Item changes Number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611861"/>
            <a:ext cx="2474143" cy="522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52878" y="2221871"/>
            <a:ext cx="3209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4. Number fires </a:t>
            </a:r>
            <a:r>
              <a:rPr lang="en-US" sz="1200" dirty="0" err="1" smtClean="0">
                <a:solidFill>
                  <a:srgbClr val="FF0000"/>
                </a:solidFill>
              </a:rPr>
              <a:t>NotifyPropertyChanged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311" y="3012791"/>
            <a:ext cx="3065136" cy="73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639036" y="25146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5. </a:t>
            </a:r>
            <a:r>
              <a:rPr lang="en-US" sz="1200" dirty="0" err="1" smtClean="0">
                <a:solidFill>
                  <a:srgbClr val="FF0000"/>
                </a:solidFill>
              </a:rPr>
              <a:t>TrulyObservableCollection</a:t>
            </a:r>
            <a:r>
              <a:rPr lang="en-US" sz="1200" dirty="0" smtClean="0">
                <a:solidFill>
                  <a:srgbClr val="FF0000"/>
                </a:solidFill>
              </a:rPr>
              <a:t> executes Handler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436" y="2283733"/>
            <a:ext cx="2775323" cy="155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429783" y="38862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6. </a:t>
            </a:r>
            <a:r>
              <a:rPr lang="en-US" sz="1200" dirty="0" err="1" smtClean="0">
                <a:solidFill>
                  <a:srgbClr val="FF0000"/>
                </a:solidFill>
              </a:rPr>
              <a:t>item.Number</a:t>
            </a:r>
            <a:r>
              <a:rPr lang="en-US" sz="1200" dirty="0" smtClean="0">
                <a:solidFill>
                  <a:srgbClr val="FF0000"/>
                </a:solidFill>
              </a:rPr>
              <a:t> fires </a:t>
            </a:r>
            <a:r>
              <a:rPr lang="en-US" sz="1200" dirty="0" err="1" smtClean="0">
                <a:solidFill>
                  <a:srgbClr val="FF0000"/>
                </a:solidFill>
              </a:rPr>
              <a:t>NotifyProperyChanged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036" y="4347865"/>
            <a:ext cx="1773555" cy="132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04" y="4050548"/>
            <a:ext cx="1726746" cy="93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119841" y="3322477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7. UI reacts on Notify and </a:t>
            </a:r>
            <a:br>
              <a:rPr lang="en-US" sz="1200" dirty="0" smtClean="0">
                <a:solidFill>
                  <a:srgbClr val="FF0000"/>
                </a:solidFill>
              </a:rPr>
            </a:br>
            <a:r>
              <a:rPr lang="en-US" sz="1200" dirty="0" smtClean="0">
                <a:solidFill>
                  <a:srgbClr val="FF0000"/>
                </a:solidFill>
              </a:rPr>
              <a:t>changes Number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and Table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3352800" y="3505200"/>
            <a:ext cx="38336" cy="3364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029200" y="1408823"/>
            <a:ext cx="1275171" cy="80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8077200" y="1945522"/>
            <a:ext cx="1" cy="1891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209800" y="1278376"/>
            <a:ext cx="0" cy="383507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497066" y="1924089"/>
            <a:ext cx="0" cy="325751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7" idx="1"/>
          </p:cNvCxnSpPr>
          <p:nvPr/>
        </p:nvCxnSpPr>
        <p:spPr>
          <a:xfrm flipV="1">
            <a:off x="1867176" y="1408823"/>
            <a:ext cx="997020" cy="2002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181600" y="2407361"/>
            <a:ext cx="457436" cy="4362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1907650" y="3673414"/>
            <a:ext cx="426166" cy="3771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68083" y="5417745"/>
            <a:ext cx="1222329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2972036" y="6010275"/>
            <a:ext cx="264795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AssemblyLineItemVM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406883" y="5410200"/>
            <a:ext cx="22098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AssemblyLineItem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5644883" y="5538786"/>
            <a:ext cx="762000" cy="471489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3"/>
          </p:cNvCxnSpPr>
          <p:nvPr/>
        </p:nvCxnSpPr>
        <p:spPr>
          <a:xfrm flipV="1">
            <a:off x="5619986" y="5888425"/>
            <a:ext cx="786897" cy="4647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3"/>
            <a:endCxn id="52" idx="1"/>
          </p:cNvCxnSpPr>
          <p:nvPr/>
        </p:nvCxnSpPr>
        <p:spPr>
          <a:xfrm>
            <a:off x="1990412" y="5684445"/>
            <a:ext cx="981624" cy="6687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1990412" y="5417746"/>
            <a:ext cx="981624" cy="628823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085172" y="6020049"/>
            <a:ext cx="83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Up()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034182" y="620471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1462</TotalTime>
  <Words>115</Words>
  <Application>Microsoft Office PowerPoint</Application>
  <PresentationFormat>On-screen Show (4:3)</PresentationFormat>
  <Paragraphs>58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Uph Simulation state 01.09.2015</vt:lpstr>
      <vt:lpstr>MVVM example</vt:lpstr>
      <vt:lpstr>MVVM architecture project dependencies</vt:lpstr>
      <vt:lpstr>PowerPoint Presentation</vt:lpstr>
      <vt:lpstr>View</vt:lpstr>
      <vt:lpstr>ViewModel ObservableViewModelCollection&lt;VM, M&gt;</vt:lpstr>
      <vt:lpstr>Model</vt:lpstr>
      <vt:lpstr>ObservableViewModelCollection&lt;VM, M&gt;</vt:lpstr>
      <vt:lpstr>Flow</vt:lpstr>
      <vt:lpstr>User Interface</vt:lpstr>
      <vt:lpstr>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UPH Simulation</dc:title>
  <dc:creator>Richard Schiepek - AME Student Trainee</dc:creator>
  <cp:lastModifiedBy>Richard Schiepek - AME Student Trainee</cp:lastModifiedBy>
  <cp:revision>80</cp:revision>
  <dcterms:created xsi:type="dcterms:W3CDTF">2006-08-16T00:00:00Z</dcterms:created>
  <dcterms:modified xsi:type="dcterms:W3CDTF">2015-09-03T08:55:33Z</dcterms:modified>
</cp:coreProperties>
</file>