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2" autoAdjust="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UPH </a:t>
            </a:r>
            <a:r>
              <a:rPr lang="en-US" dirty="0" smtClean="0"/>
              <a:t>Simulation</a:t>
            </a:r>
            <a:br>
              <a:rPr lang="en-US" dirty="0" smtClean="0"/>
            </a:br>
            <a:r>
              <a:rPr lang="en-US" dirty="0" smtClean="0"/>
              <a:t>state 23.07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automation Line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1" y="1457601"/>
            <a:ext cx="8684023" cy="50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62" y="112321"/>
            <a:ext cx="3690311" cy="231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3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511175"/>
            <a:ext cx="7772400" cy="1470025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02840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087199" cy="314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2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470025"/>
          </a:xfrm>
        </p:spPr>
        <p:txBody>
          <a:bodyPr/>
          <a:lstStyle/>
          <a:p>
            <a:r>
              <a:rPr lang="en-US" dirty="0" smtClean="0"/>
              <a:t>UI Draft</a:t>
            </a:r>
            <a:endParaRPr lang="en-US" dirty="0"/>
          </a:p>
        </p:txBody>
      </p:sp>
      <p:pic>
        <p:nvPicPr>
          <p:cNvPr id="4098" name="Picture 2" descr="C:\Users\Richard_S\Desktop\Richard_UPH_Simulation\ppt\23.07\IMG_20150720_1643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09787"/>
            <a:ext cx="7315200" cy="41148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ichard_S\Desktop\Richard_UPH_Simulation\ppt\23.07\IMG_20150720_1643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76587"/>
            <a:ext cx="2265081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4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470025"/>
          </a:xfrm>
        </p:spPr>
        <p:txBody>
          <a:bodyPr/>
          <a:lstStyle/>
          <a:p>
            <a:r>
              <a:rPr lang="en-US" dirty="0" smtClean="0"/>
              <a:t>UI Technology</a:t>
            </a:r>
            <a:endParaRPr lang="en-US" dirty="0"/>
          </a:p>
        </p:txBody>
      </p:sp>
      <p:pic>
        <p:nvPicPr>
          <p:cNvPr id="5122" name="Picture 2" descr="https://i-msdn.sec.s-msft.com/dynimg/IC4558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4267200" cy="29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676400" y="1752600"/>
            <a:ext cx="6400800" cy="1752600"/>
          </a:xfrm>
        </p:spPr>
        <p:txBody>
          <a:bodyPr/>
          <a:lstStyle/>
          <a:p>
            <a:r>
              <a:rPr lang="en-US" dirty="0" smtClean="0"/>
              <a:t>WPF MVVM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99643"/>
            <a:ext cx="2154354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94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0972"/>
            <a:ext cx="7772400" cy="1470025"/>
          </a:xfrm>
        </p:spPr>
        <p:txBody>
          <a:bodyPr/>
          <a:lstStyle/>
          <a:p>
            <a:r>
              <a:rPr lang="en-US" dirty="0" smtClean="0"/>
              <a:t>UI Current State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997"/>
            <a:ext cx="9144000" cy="499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78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470025"/>
          </a:xfrm>
        </p:spPr>
        <p:txBody>
          <a:bodyPr/>
          <a:lstStyle/>
          <a:p>
            <a:r>
              <a:rPr lang="en-US" dirty="0" smtClean="0"/>
              <a:t>Future 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362200"/>
            <a:ext cx="579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User interface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Load and save data (xml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Precision of </a:t>
            </a:r>
            <a:r>
              <a:rPr lang="en-US" sz="3000" dirty="0" err="1" smtClean="0"/>
              <a:t>timesteps</a:t>
            </a:r>
            <a:endParaRPr lang="en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Improve MVVM </a:t>
            </a:r>
            <a:r>
              <a:rPr lang="en-US" sz="3000" dirty="0"/>
              <a:t>a</a:t>
            </a:r>
            <a:r>
              <a:rPr lang="en-US" sz="3000" dirty="0" smtClean="0"/>
              <a:t>rchitecture skills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5831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37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UPH Simulation state 23.07</vt:lpstr>
      <vt:lpstr>Architecture</vt:lpstr>
      <vt:lpstr>Algorithm</vt:lpstr>
      <vt:lpstr>UI Draft</vt:lpstr>
      <vt:lpstr>UI Technology</vt:lpstr>
      <vt:lpstr>UI Current State</vt:lpstr>
      <vt:lpstr>Future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UPH Simulation</dc:title>
  <dc:creator>Richard Schiepek - AME Student Trainee</dc:creator>
  <cp:lastModifiedBy>Richard Schiepek - AME Student Trainee</cp:lastModifiedBy>
  <cp:revision>17</cp:revision>
  <dcterms:created xsi:type="dcterms:W3CDTF">2006-08-16T00:00:00Z</dcterms:created>
  <dcterms:modified xsi:type="dcterms:W3CDTF">2015-07-23T07:51:22Z</dcterms:modified>
</cp:coreProperties>
</file>