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9"/>
  </p:handoutMasterIdLst>
  <p:sldIdLst>
    <p:sldId id="256" r:id="rId3"/>
    <p:sldId id="276" r:id="rId4"/>
    <p:sldId id="257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69" r:id="rId40"/>
    <p:sldId id="310" r:id="rId41"/>
    <p:sldId id="311" r:id="rId42"/>
    <p:sldId id="274" r:id="rId43"/>
    <p:sldId id="270" r:id="rId44"/>
    <p:sldId id="312" r:id="rId45"/>
    <p:sldId id="275" r:id="rId46"/>
    <p:sldId id="313" r:id="rId47"/>
    <p:sldId id="267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50D"/>
    <a:srgbClr val="00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572" autoAdjust="0"/>
  </p:normalViewPr>
  <p:slideViewPr>
    <p:cSldViewPr>
      <p:cViewPr varScale="1">
        <p:scale>
          <a:sx n="85" d="100"/>
          <a:sy n="85" d="100"/>
        </p:scale>
        <p:origin x="1382" y="48"/>
      </p:cViewPr>
      <p:guideLst>
        <p:guide orient="horz" pos="2496"/>
        <p:guide pos="2928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04C87-02FF-46BD-9854-DF80FDC228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74E1D-3A53-4097-8E2D-49A9593B4EA4}">
      <dgm:prSet phldrT="[Text]"/>
      <dgm:spPr/>
      <dgm:t>
        <a:bodyPr/>
        <a:lstStyle/>
        <a:p>
          <a:r>
            <a:rPr lang="en-US" dirty="0" smtClean="0"/>
            <a:t>.NET</a:t>
          </a:r>
          <a:endParaRPr lang="en-US" dirty="0"/>
        </a:p>
      </dgm:t>
    </dgm:pt>
    <dgm:pt modelId="{F28D97F7-FA3B-4556-8051-9A5713ECB427}" type="parTrans" cxnId="{610D8591-2E52-4B70-AFC6-A1ED9CFFC470}">
      <dgm:prSet/>
      <dgm:spPr/>
      <dgm:t>
        <a:bodyPr/>
        <a:lstStyle/>
        <a:p>
          <a:endParaRPr lang="en-US"/>
        </a:p>
      </dgm:t>
    </dgm:pt>
    <dgm:pt modelId="{86B97165-E722-4B49-B4DE-6530E9EE1A52}" type="sibTrans" cxnId="{610D8591-2E52-4B70-AFC6-A1ED9CFFC470}">
      <dgm:prSet/>
      <dgm:spPr/>
      <dgm:t>
        <a:bodyPr/>
        <a:lstStyle/>
        <a:p>
          <a:endParaRPr lang="en-US"/>
        </a:p>
      </dgm:t>
    </dgm:pt>
    <dgm:pt modelId="{5D580A35-F03A-4A2F-9E47-C717ABB89441}">
      <dgm:prSet phldrT="[Text]"/>
      <dgm:spPr/>
      <dgm:t>
        <a:bodyPr/>
        <a:lstStyle/>
        <a:p>
          <a:r>
            <a:rPr lang="en-US" dirty="0" smtClean="0"/>
            <a:t>Windows Forms</a:t>
          </a:r>
          <a:endParaRPr lang="en-US" dirty="0"/>
        </a:p>
      </dgm:t>
    </dgm:pt>
    <dgm:pt modelId="{16C293A5-D569-4285-9819-00920363EC15}" type="parTrans" cxnId="{C73A55B0-1D8C-4F61-8EC0-AAC90A134839}">
      <dgm:prSet/>
      <dgm:spPr/>
      <dgm:t>
        <a:bodyPr/>
        <a:lstStyle/>
        <a:p>
          <a:endParaRPr lang="en-US"/>
        </a:p>
      </dgm:t>
    </dgm:pt>
    <dgm:pt modelId="{63B8E16F-E7FB-46AF-9311-E0651CAA5E9F}" type="sibTrans" cxnId="{C73A55B0-1D8C-4F61-8EC0-AAC90A134839}">
      <dgm:prSet/>
      <dgm:spPr/>
      <dgm:t>
        <a:bodyPr/>
        <a:lstStyle/>
        <a:p>
          <a:endParaRPr lang="en-US"/>
        </a:p>
      </dgm:t>
    </dgm:pt>
    <dgm:pt modelId="{35462F13-C08E-48AB-9BC6-06AE8E1CB477}">
      <dgm:prSet phldrT="[Text]"/>
      <dgm:spPr/>
      <dgm:t>
        <a:bodyPr/>
        <a:lstStyle/>
        <a:p>
          <a:r>
            <a:rPr lang="en-US" dirty="0" smtClean="0"/>
            <a:t>WPF</a:t>
          </a:r>
          <a:endParaRPr lang="en-US" dirty="0"/>
        </a:p>
      </dgm:t>
    </dgm:pt>
    <dgm:pt modelId="{74B8A363-E693-4C22-A2D6-FBE5173E4209}" type="parTrans" cxnId="{F9225DF1-A9F1-458A-A746-E00E9ADF71AF}">
      <dgm:prSet/>
      <dgm:spPr/>
      <dgm:t>
        <a:bodyPr/>
        <a:lstStyle/>
        <a:p>
          <a:endParaRPr lang="en-US"/>
        </a:p>
      </dgm:t>
    </dgm:pt>
    <dgm:pt modelId="{76CA7803-3189-4D11-A0CB-77D85CA651B9}" type="sibTrans" cxnId="{F9225DF1-A9F1-458A-A746-E00E9ADF71AF}">
      <dgm:prSet/>
      <dgm:spPr/>
      <dgm:t>
        <a:bodyPr/>
        <a:lstStyle/>
        <a:p>
          <a:endParaRPr lang="en-US"/>
        </a:p>
      </dgm:t>
    </dgm:pt>
    <dgm:pt modelId="{CC0F72D6-652D-458D-AC48-0BF5781500C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7AD6C5CB-546A-4F6B-A549-09D620DF7FAA}" type="parTrans" cxnId="{DBB9F477-776E-4337-9732-5467A38EC5C6}">
      <dgm:prSet/>
      <dgm:spPr/>
      <dgm:t>
        <a:bodyPr/>
        <a:lstStyle/>
        <a:p>
          <a:endParaRPr lang="en-US"/>
        </a:p>
      </dgm:t>
    </dgm:pt>
    <dgm:pt modelId="{2FC6FCA7-086E-4322-94CE-8C2EEB98CD45}" type="sibTrans" cxnId="{DBB9F477-776E-4337-9732-5467A38EC5C6}">
      <dgm:prSet/>
      <dgm:spPr/>
      <dgm:t>
        <a:bodyPr/>
        <a:lstStyle/>
        <a:p>
          <a:endParaRPr lang="en-US"/>
        </a:p>
      </dgm:t>
    </dgm:pt>
    <dgm:pt modelId="{CD36068E-AE92-46AA-A98A-D044FD316195}" type="pres">
      <dgm:prSet presAssocID="{72304C87-02FF-46BD-9854-DF80FDC228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A3B5EE-8CF4-45E8-937D-993EC0362219}" type="pres">
      <dgm:prSet presAssocID="{33C74E1D-3A53-4097-8E2D-49A9593B4EA4}" presName="hierRoot1" presStyleCnt="0">
        <dgm:presLayoutVars>
          <dgm:hierBranch val="init"/>
        </dgm:presLayoutVars>
      </dgm:prSet>
      <dgm:spPr/>
    </dgm:pt>
    <dgm:pt modelId="{98D6515C-4BB2-4228-9A92-71C1644C2FBE}" type="pres">
      <dgm:prSet presAssocID="{33C74E1D-3A53-4097-8E2D-49A9593B4EA4}" presName="rootComposite1" presStyleCnt="0"/>
      <dgm:spPr/>
    </dgm:pt>
    <dgm:pt modelId="{A5AA298E-45B0-4B58-89CA-E806E75875D4}" type="pres">
      <dgm:prSet presAssocID="{33C74E1D-3A53-4097-8E2D-49A9593B4E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1743D5-E97C-476C-B08D-2FDE22EC4D04}" type="pres">
      <dgm:prSet presAssocID="{33C74E1D-3A53-4097-8E2D-49A9593B4E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A07719B-8D9A-4790-8436-102FC8FD2F44}" type="pres">
      <dgm:prSet presAssocID="{33C74E1D-3A53-4097-8E2D-49A9593B4EA4}" presName="hierChild2" presStyleCnt="0"/>
      <dgm:spPr/>
    </dgm:pt>
    <dgm:pt modelId="{5B38C709-3931-496B-8775-568133138ED7}" type="pres">
      <dgm:prSet presAssocID="{16C293A5-D569-4285-9819-00920363EC1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E7B74A3-F27B-4285-8EA6-BB922E0D2A63}" type="pres">
      <dgm:prSet presAssocID="{5D580A35-F03A-4A2F-9E47-C717ABB89441}" presName="hierRoot2" presStyleCnt="0">
        <dgm:presLayoutVars>
          <dgm:hierBranch val="init"/>
        </dgm:presLayoutVars>
      </dgm:prSet>
      <dgm:spPr/>
    </dgm:pt>
    <dgm:pt modelId="{E5128830-2C95-4B48-B4E1-13982AC8AFC3}" type="pres">
      <dgm:prSet presAssocID="{5D580A35-F03A-4A2F-9E47-C717ABB89441}" presName="rootComposite" presStyleCnt="0"/>
      <dgm:spPr/>
    </dgm:pt>
    <dgm:pt modelId="{A02A70C5-D1B1-4814-9A5F-D3679BD09318}" type="pres">
      <dgm:prSet presAssocID="{5D580A35-F03A-4A2F-9E47-C717ABB8944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2AD98B-553D-4879-A353-DF902ED96195}" type="pres">
      <dgm:prSet presAssocID="{5D580A35-F03A-4A2F-9E47-C717ABB89441}" presName="rootConnector" presStyleLbl="node2" presStyleIdx="0" presStyleCnt="3"/>
      <dgm:spPr/>
      <dgm:t>
        <a:bodyPr/>
        <a:lstStyle/>
        <a:p>
          <a:endParaRPr lang="en-US"/>
        </a:p>
      </dgm:t>
    </dgm:pt>
    <dgm:pt modelId="{7FCF2987-AAAC-4B0A-A68B-2A7710051F60}" type="pres">
      <dgm:prSet presAssocID="{5D580A35-F03A-4A2F-9E47-C717ABB89441}" presName="hierChild4" presStyleCnt="0"/>
      <dgm:spPr/>
    </dgm:pt>
    <dgm:pt modelId="{30D77939-083A-4A12-8E71-97B573BD6ECC}" type="pres">
      <dgm:prSet presAssocID="{5D580A35-F03A-4A2F-9E47-C717ABB89441}" presName="hierChild5" presStyleCnt="0"/>
      <dgm:spPr/>
    </dgm:pt>
    <dgm:pt modelId="{832BE10C-91E9-4262-8778-B0A03DBF26A2}" type="pres">
      <dgm:prSet presAssocID="{74B8A363-E693-4C22-A2D6-FBE5173E420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81FD920-2C61-4C84-8708-F8F90853C87F}" type="pres">
      <dgm:prSet presAssocID="{35462F13-C08E-48AB-9BC6-06AE8E1CB477}" presName="hierRoot2" presStyleCnt="0">
        <dgm:presLayoutVars>
          <dgm:hierBranch val="init"/>
        </dgm:presLayoutVars>
      </dgm:prSet>
      <dgm:spPr/>
    </dgm:pt>
    <dgm:pt modelId="{78692E85-B760-4530-973E-91C49583725F}" type="pres">
      <dgm:prSet presAssocID="{35462F13-C08E-48AB-9BC6-06AE8E1CB477}" presName="rootComposite" presStyleCnt="0"/>
      <dgm:spPr/>
    </dgm:pt>
    <dgm:pt modelId="{BCEFF9CC-CD94-49FD-AB77-6D4D11F0567A}" type="pres">
      <dgm:prSet presAssocID="{35462F13-C08E-48AB-9BC6-06AE8E1CB477}" presName="rootText" presStyleLbl="node2" presStyleIdx="1" presStyleCnt="3" custScaleY="100001" custLinFactNeighborX="-291" custLinFactNeighborY="2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C10D9-531B-4EF4-89AC-C3D1BC7C561C}" type="pres">
      <dgm:prSet presAssocID="{35462F13-C08E-48AB-9BC6-06AE8E1CB477}" presName="rootConnector" presStyleLbl="node2" presStyleIdx="1" presStyleCnt="3"/>
      <dgm:spPr/>
      <dgm:t>
        <a:bodyPr/>
        <a:lstStyle/>
        <a:p>
          <a:endParaRPr lang="en-US"/>
        </a:p>
      </dgm:t>
    </dgm:pt>
    <dgm:pt modelId="{D195C532-4BD2-4427-82E0-4EE035A4FD40}" type="pres">
      <dgm:prSet presAssocID="{35462F13-C08E-48AB-9BC6-06AE8E1CB477}" presName="hierChild4" presStyleCnt="0"/>
      <dgm:spPr/>
    </dgm:pt>
    <dgm:pt modelId="{B1607690-FD86-429B-8473-9703FCC065B0}" type="pres">
      <dgm:prSet presAssocID="{35462F13-C08E-48AB-9BC6-06AE8E1CB477}" presName="hierChild5" presStyleCnt="0"/>
      <dgm:spPr/>
    </dgm:pt>
    <dgm:pt modelId="{BA441E28-7BE3-4E06-8B4D-93C0A467FEEB}" type="pres">
      <dgm:prSet presAssocID="{7AD6C5CB-546A-4F6B-A549-09D620DF7F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7B65823-C846-49F1-B216-FC409D51A1F2}" type="pres">
      <dgm:prSet presAssocID="{CC0F72D6-652D-458D-AC48-0BF5781500C8}" presName="hierRoot2" presStyleCnt="0">
        <dgm:presLayoutVars>
          <dgm:hierBranch val="init"/>
        </dgm:presLayoutVars>
      </dgm:prSet>
      <dgm:spPr/>
    </dgm:pt>
    <dgm:pt modelId="{6EF827F0-0AED-4512-B4EB-21292BB039A1}" type="pres">
      <dgm:prSet presAssocID="{CC0F72D6-652D-458D-AC48-0BF5781500C8}" presName="rootComposite" presStyleCnt="0"/>
      <dgm:spPr/>
    </dgm:pt>
    <dgm:pt modelId="{85FA2DE3-9A97-4F61-9DAB-EB8BB61720FD}" type="pres">
      <dgm:prSet presAssocID="{CC0F72D6-652D-458D-AC48-0BF5781500C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F66A72-9065-462E-9FBC-0DECD772C3D2}" type="pres">
      <dgm:prSet presAssocID="{CC0F72D6-652D-458D-AC48-0BF5781500C8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435B77-6D8E-465B-8332-7418AD4E5EB5}" type="pres">
      <dgm:prSet presAssocID="{CC0F72D6-652D-458D-AC48-0BF5781500C8}" presName="hierChild4" presStyleCnt="0"/>
      <dgm:spPr/>
    </dgm:pt>
    <dgm:pt modelId="{2B57595E-93C3-4D50-BEEA-4857A620DA16}" type="pres">
      <dgm:prSet presAssocID="{CC0F72D6-652D-458D-AC48-0BF5781500C8}" presName="hierChild5" presStyleCnt="0"/>
      <dgm:spPr/>
    </dgm:pt>
    <dgm:pt modelId="{7B472327-97C5-44E7-8DC8-D901BF63365C}" type="pres">
      <dgm:prSet presAssocID="{33C74E1D-3A53-4097-8E2D-49A9593B4EA4}" presName="hierChild3" presStyleCnt="0"/>
      <dgm:spPr/>
    </dgm:pt>
  </dgm:ptLst>
  <dgm:cxnLst>
    <dgm:cxn modelId="{52FED3FA-01C4-47AD-B8D7-E2E91B2C00F6}" type="presOf" srcId="{16C293A5-D569-4285-9819-00920363EC15}" destId="{5B38C709-3931-496B-8775-568133138ED7}" srcOrd="0" destOrd="0" presId="urn:microsoft.com/office/officeart/2005/8/layout/orgChart1"/>
    <dgm:cxn modelId="{BC622D05-D22A-4A2A-A4F9-02FE98C8F7F4}" type="presOf" srcId="{35462F13-C08E-48AB-9BC6-06AE8E1CB477}" destId="{BF8C10D9-531B-4EF4-89AC-C3D1BC7C561C}" srcOrd="1" destOrd="0" presId="urn:microsoft.com/office/officeart/2005/8/layout/orgChart1"/>
    <dgm:cxn modelId="{D3056D20-310A-44FA-9ABF-AE1F798C9190}" type="presOf" srcId="{74B8A363-E693-4C22-A2D6-FBE5173E4209}" destId="{832BE10C-91E9-4262-8778-B0A03DBF26A2}" srcOrd="0" destOrd="0" presId="urn:microsoft.com/office/officeart/2005/8/layout/orgChart1"/>
    <dgm:cxn modelId="{E75AD7F3-AF28-45CC-921A-F73341C5E1F9}" type="presOf" srcId="{33C74E1D-3A53-4097-8E2D-49A9593B4EA4}" destId="{B21743D5-E97C-476C-B08D-2FDE22EC4D04}" srcOrd="1" destOrd="0" presId="urn:microsoft.com/office/officeart/2005/8/layout/orgChart1"/>
    <dgm:cxn modelId="{DBB9F477-776E-4337-9732-5467A38EC5C6}" srcId="{33C74E1D-3A53-4097-8E2D-49A9593B4EA4}" destId="{CC0F72D6-652D-458D-AC48-0BF5781500C8}" srcOrd="2" destOrd="0" parTransId="{7AD6C5CB-546A-4F6B-A549-09D620DF7FAA}" sibTransId="{2FC6FCA7-086E-4322-94CE-8C2EEB98CD45}"/>
    <dgm:cxn modelId="{760BD29C-0F87-4D95-B071-9651BD850AA7}" type="presOf" srcId="{5D580A35-F03A-4A2F-9E47-C717ABB89441}" destId="{A02A70C5-D1B1-4814-9A5F-D3679BD09318}" srcOrd="0" destOrd="0" presId="urn:microsoft.com/office/officeart/2005/8/layout/orgChart1"/>
    <dgm:cxn modelId="{F236F4FC-66C5-419D-B6E3-FECEE0BF4E06}" type="presOf" srcId="{35462F13-C08E-48AB-9BC6-06AE8E1CB477}" destId="{BCEFF9CC-CD94-49FD-AB77-6D4D11F0567A}" srcOrd="0" destOrd="0" presId="urn:microsoft.com/office/officeart/2005/8/layout/orgChart1"/>
    <dgm:cxn modelId="{610D8591-2E52-4B70-AFC6-A1ED9CFFC470}" srcId="{72304C87-02FF-46BD-9854-DF80FDC22812}" destId="{33C74E1D-3A53-4097-8E2D-49A9593B4EA4}" srcOrd="0" destOrd="0" parTransId="{F28D97F7-FA3B-4556-8051-9A5713ECB427}" sibTransId="{86B97165-E722-4B49-B4DE-6530E9EE1A52}"/>
    <dgm:cxn modelId="{ACFBB077-AF02-45B3-A459-D9296E4A2B35}" type="presOf" srcId="{7AD6C5CB-546A-4F6B-A549-09D620DF7FAA}" destId="{BA441E28-7BE3-4E06-8B4D-93C0A467FEEB}" srcOrd="0" destOrd="0" presId="urn:microsoft.com/office/officeart/2005/8/layout/orgChart1"/>
    <dgm:cxn modelId="{2C3220DC-8AB7-4AC6-85D2-CAC878A5D269}" type="presOf" srcId="{72304C87-02FF-46BD-9854-DF80FDC22812}" destId="{CD36068E-AE92-46AA-A98A-D044FD316195}" srcOrd="0" destOrd="0" presId="urn:microsoft.com/office/officeart/2005/8/layout/orgChart1"/>
    <dgm:cxn modelId="{F9225DF1-A9F1-458A-A746-E00E9ADF71AF}" srcId="{33C74E1D-3A53-4097-8E2D-49A9593B4EA4}" destId="{35462F13-C08E-48AB-9BC6-06AE8E1CB477}" srcOrd="1" destOrd="0" parTransId="{74B8A363-E693-4C22-A2D6-FBE5173E4209}" sibTransId="{76CA7803-3189-4D11-A0CB-77D85CA651B9}"/>
    <dgm:cxn modelId="{D5F9F9F7-593B-4F3F-B1A4-B60F05FE2837}" type="presOf" srcId="{33C74E1D-3A53-4097-8E2D-49A9593B4EA4}" destId="{A5AA298E-45B0-4B58-89CA-E806E75875D4}" srcOrd="0" destOrd="0" presId="urn:microsoft.com/office/officeart/2005/8/layout/orgChart1"/>
    <dgm:cxn modelId="{9FE5EE9A-45FE-4B2D-BE83-144C9DD0CFDC}" type="presOf" srcId="{CC0F72D6-652D-458D-AC48-0BF5781500C8}" destId="{C6F66A72-9065-462E-9FBC-0DECD772C3D2}" srcOrd="1" destOrd="0" presId="urn:microsoft.com/office/officeart/2005/8/layout/orgChart1"/>
    <dgm:cxn modelId="{91F0C61B-EF64-4E9E-9A03-24440502D27A}" type="presOf" srcId="{5D580A35-F03A-4A2F-9E47-C717ABB89441}" destId="{642AD98B-553D-4879-A353-DF902ED96195}" srcOrd="1" destOrd="0" presId="urn:microsoft.com/office/officeart/2005/8/layout/orgChart1"/>
    <dgm:cxn modelId="{2B1FA71A-BB16-482D-902E-67B6C2A00079}" type="presOf" srcId="{CC0F72D6-652D-458D-AC48-0BF5781500C8}" destId="{85FA2DE3-9A97-4F61-9DAB-EB8BB61720FD}" srcOrd="0" destOrd="0" presId="urn:microsoft.com/office/officeart/2005/8/layout/orgChart1"/>
    <dgm:cxn modelId="{C73A55B0-1D8C-4F61-8EC0-AAC90A134839}" srcId="{33C74E1D-3A53-4097-8E2D-49A9593B4EA4}" destId="{5D580A35-F03A-4A2F-9E47-C717ABB89441}" srcOrd="0" destOrd="0" parTransId="{16C293A5-D569-4285-9819-00920363EC15}" sibTransId="{63B8E16F-E7FB-46AF-9311-E0651CAA5E9F}"/>
    <dgm:cxn modelId="{94AA9F32-9287-4E20-8ECE-0DDAD1020540}" type="presParOf" srcId="{CD36068E-AE92-46AA-A98A-D044FD316195}" destId="{DCA3B5EE-8CF4-45E8-937D-993EC0362219}" srcOrd="0" destOrd="0" presId="urn:microsoft.com/office/officeart/2005/8/layout/orgChart1"/>
    <dgm:cxn modelId="{783DDB7C-7E16-48E2-8568-5B6AEB4D311E}" type="presParOf" srcId="{DCA3B5EE-8CF4-45E8-937D-993EC0362219}" destId="{98D6515C-4BB2-4228-9A92-71C1644C2FBE}" srcOrd="0" destOrd="0" presId="urn:microsoft.com/office/officeart/2005/8/layout/orgChart1"/>
    <dgm:cxn modelId="{C1D57A08-4142-4D33-9C2A-50E059C69EB9}" type="presParOf" srcId="{98D6515C-4BB2-4228-9A92-71C1644C2FBE}" destId="{A5AA298E-45B0-4B58-89CA-E806E75875D4}" srcOrd="0" destOrd="0" presId="urn:microsoft.com/office/officeart/2005/8/layout/orgChart1"/>
    <dgm:cxn modelId="{40E8EA59-026F-4F13-B78B-4F1C3D5E8A8A}" type="presParOf" srcId="{98D6515C-4BB2-4228-9A92-71C1644C2FBE}" destId="{B21743D5-E97C-476C-B08D-2FDE22EC4D04}" srcOrd="1" destOrd="0" presId="urn:microsoft.com/office/officeart/2005/8/layout/orgChart1"/>
    <dgm:cxn modelId="{4DBCF6E3-32E8-4C46-B7CF-306A5FAE454A}" type="presParOf" srcId="{DCA3B5EE-8CF4-45E8-937D-993EC0362219}" destId="{6A07719B-8D9A-4790-8436-102FC8FD2F44}" srcOrd="1" destOrd="0" presId="urn:microsoft.com/office/officeart/2005/8/layout/orgChart1"/>
    <dgm:cxn modelId="{97E537AE-574D-47EF-9317-1E5E7DF5FAA0}" type="presParOf" srcId="{6A07719B-8D9A-4790-8436-102FC8FD2F44}" destId="{5B38C709-3931-496B-8775-568133138ED7}" srcOrd="0" destOrd="0" presId="urn:microsoft.com/office/officeart/2005/8/layout/orgChart1"/>
    <dgm:cxn modelId="{8587DEEA-5A61-461E-8390-90844FF1F061}" type="presParOf" srcId="{6A07719B-8D9A-4790-8436-102FC8FD2F44}" destId="{2E7B74A3-F27B-4285-8EA6-BB922E0D2A63}" srcOrd="1" destOrd="0" presId="urn:microsoft.com/office/officeart/2005/8/layout/orgChart1"/>
    <dgm:cxn modelId="{B905A902-DFC6-482B-A72A-B9CE64E4AB99}" type="presParOf" srcId="{2E7B74A3-F27B-4285-8EA6-BB922E0D2A63}" destId="{E5128830-2C95-4B48-B4E1-13982AC8AFC3}" srcOrd="0" destOrd="0" presId="urn:microsoft.com/office/officeart/2005/8/layout/orgChart1"/>
    <dgm:cxn modelId="{47690379-C203-4B8C-A28C-080BC110AAC0}" type="presParOf" srcId="{E5128830-2C95-4B48-B4E1-13982AC8AFC3}" destId="{A02A70C5-D1B1-4814-9A5F-D3679BD09318}" srcOrd="0" destOrd="0" presId="urn:microsoft.com/office/officeart/2005/8/layout/orgChart1"/>
    <dgm:cxn modelId="{4D868245-634E-4391-9A75-C2E2C828E3DC}" type="presParOf" srcId="{E5128830-2C95-4B48-B4E1-13982AC8AFC3}" destId="{642AD98B-553D-4879-A353-DF902ED96195}" srcOrd="1" destOrd="0" presId="urn:microsoft.com/office/officeart/2005/8/layout/orgChart1"/>
    <dgm:cxn modelId="{645FA59F-F702-4026-A5A1-4011FD0DE3E0}" type="presParOf" srcId="{2E7B74A3-F27B-4285-8EA6-BB922E0D2A63}" destId="{7FCF2987-AAAC-4B0A-A68B-2A7710051F60}" srcOrd="1" destOrd="0" presId="urn:microsoft.com/office/officeart/2005/8/layout/orgChart1"/>
    <dgm:cxn modelId="{449E809A-DBBF-453C-A903-9FAA2C60BB0F}" type="presParOf" srcId="{2E7B74A3-F27B-4285-8EA6-BB922E0D2A63}" destId="{30D77939-083A-4A12-8E71-97B573BD6ECC}" srcOrd="2" destOrd="0" presId="urn:microsoft.com/office/officeart/2005/8/layout/orgChart1"/>
    <dgm:cxn modelId="{AECAB876-E437-4F92-866B-415A01848C71}" type="presParOf" srcId="{6A07719B-8D9A-4790-8436-102FC8FD2F44}" destId="{832BE10C-91E9-4262-8778-B0A03DBF26A2}" srcOrd="2" destOrd="0" presId="urn:microsoft.com/office/officeart/2005/8/layout/orgChart1"/>
    <dgm:cxn modelId="{A0D46D37-6EEA-4DC9-802A-B3CFDCCBD895}" type="presParOf" srcId="{6A07719B-8D9A-4790-8436-102FC8FD2F44}" destId="{481FD920-2C61-4C84-8708-F8F90853C87F}" srcOrd="3" destOrd="0" presId="urn:microsoft.com/office/officeart/2005/8/layout/orgChart1"/>
    <dgm:cxn modelId="{9278B4B9-15D9-4D63-B724-7925B4C47E5C}" type="presParOf" srcId="{481FD920-2C61-4C84-8708-F8F90853C87F}" destId="{78692E85-B760-4530-973E-91C49583725F}" srcOrd="0" destOrd="0" presId="urn:microsoft.com/office/officeart/2005/8/layout/orgChart1"/>
    <dgm:cxn modelId="{3DC4D64E-2600-46F5-B4C2-5BAF01F358F0}" type="presParOf" srcId="{78692E85-B760-4530-973E-91C49583725F}" destId="{BCEFF9CC-CD94-49FD-AB77-6D4D11F0567A}" srcOrd="0" destOrd="0" presId="urn:microsoft.com/office/officeart/2005/8/layout/orgChart1"/>
    <dgm:cxn modelId="{87974D69-0080-4348-AAC6-CBEDEB3427C9}" type="presParOf" srcId="{78692E85-B760-4530-973E-91C49583725F}" destId="{BF8C10D9-531B-4EF4-89AC-C3D1BC7C561C}" srcOrd="1" destOrd="0" presId="urn:microsoft.com/office/officeart/2005/8/layout/orgChart1"/>
    <dgm:cxn modelId="{0833569B-948E-4B7E-B6C7-760B4EB689BA}" type="presParOf" srcId="{481FD920-2C61-4C84-8708-F8F90853C87F}" destId="{D195C532-4BD2-4427-82E0-4EE035A4FD40}" srcOrd="1" destOrd="0" presId="urn:microsoft.com/office/officeart/2005/8/layout/orgChart1"/>
    <dgm:cxn modelId="{3909DD44-2936-492F-8A63-1CA6FD060DB3}" type="presParOf" srcId="{481FD920-2C61-4C84-8708-F8F90853C87F}" destId="{B1607690-FD86-429B-8473-9703FCC065B0}" srcOrd="2" destOrd="0" presId="urn:microsoft.com/office/officeart/2005/8/layout/orgChart1"/>
    <dgm:cxn modelId="{36EF1BF8-9DF0-4557-922B-7245C5AC3172}" type="presParOf" srcId="{6A07719B-8D9A-4790-8436-102FC8FD2F44}" destId="{BA441E28-7BE3-4E06-8B4D-93C0A467FEEB}" srcOrd="4" destOrd="0" presId="urn:microsoft.com/office/officeart/2005/8/layout/orgChart1"/>
    <dgm:cxn modelId="{3F25049A-0D49-45C7-AEE8-166363ECBE66}" type="presParOf" srcId="{6A07719B-8D9A-4790-8436-102FC8FD2F44}" destId="{17B65823-C846-49F1-B216-FC409D51A1F2}" srcOrd="5" destOrd="0" presId="urn:microsoft.com/office/officeart/2005/8/layout/orgChart1"/>
    <dgm:cxn modelId="{FD2D6E3C-5504-4213-A974-77C6C51B04C0}" type="presParOf" srcId="{17B65823-C846-49F1-B216-FC409D51A1F2}" destId="{6EF827F0-0AED-4512-B4EB-21292BB039A1}" srcOrd="0" destOrd="0" presId="urn:microsoft.com/office/officeart/2005/8/layout/orgChart1"/>
    <dgm:cxn modelId="{512F486B-A06C-4ABC-83BD-4F0CFE4BD301}" type="presParOf" srcId="{6EF827F0-0AED-4512-B4EB-21292BB039A1}" destId="{85FA2DE3-9A97-4F61-9DAB-EB8BB61720FD}" srcOrd="0" destOrd="0" presId="urn:microsoft.com/office/officeart/2005/8/layout/orgChart1"/>
    <dgm:cxn modelId="{79A4224F-961D-4F4B-853F-4C5ECBB1CF5C}" type="presParOf" srcId="{6EF827F0-0AED-4512-B4EB-21292BB039A1}" destId="{C6F66A72-9065-462E-9FBC-0DECD772C3D2}" srcOrd="1" destOrd="0" presId="urn:microsoft.com/office/officeart/2005/8/layout/orgChart1"/>
    <dgm:cxn modelId="{CD67188E-92E2-4F61-AF5B-A63F6DAED646}" type="presParOf" srcId="{17B65823-C846-49F1-B216-FC409D51A1F2}" destId="{36435B77-6D8E-465B-8332-7418AD4E5EB5}" srcOrd="1" destOrd="0" presId="urn:microsoft.com/office/officeart/2005/8/layout/orgChart1"/>
    <dgm:cxn modelId="{DA9DBEF7-14DA-4CCF-9072-812BDB1F02A4}" type="presParOf" srcId="{17B65823-C846-49F1-B216-FC409D51A1F2}" destId="{2B57595E-93C3-4D50-BEEA-4857A620DA16}" srcOrd="2" destOrd="0" presId="urn:microsoft.com/office/officeart/2005/8/layout/orgChart1"/>
    <dgm:cxn modelId="{8E635AC3-F54D-4D2D-9F7A-CB5AAFD2E3CC}" type="presParOf" srcId="{DCA3B5EE-8CF4-45E8-937D-993EC0362219}" destId="{7B472327-97C5-44E7-8DC8-D901BF6336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41E28-7BE3-4E06-8B4D-93C0A467FEEB}">
      <dsp:nvSpPr>
        <dsp:cNvPr id="0" name=""/>
        <dsp:cNvSpPr/>
      </dsp:nvSpPr>
      <dsp:spPr>
        <a:xfrm>
          <a:off x="3048000" y="1844862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BE10C-91E9-4262-8778-B0A03DBF26A2}">
      <dsp:nvSpPr>
        <dsp:cNvPr id="0" name=""/>
        <dsp:cNvSpPr/>
      </dsp:nvSpPr>
      <dsp:spPr>
        <a:xfrm>
          <a:off x="2997093" y="1844862"/>
          <a:ext cx="91440" cy="376582"/>
        </a:xfrm>
        <a:custGeom>
          <a:avLst/>
          <a:gdLst/>
          <a:ahLst/>
          <a:cxnLst/>
          <a:rect l="0" t="0" r="0" b="0"/>
          <a:pathLst>
            <a:path>
              <a:moveTo>
                <a:pt x="50906" y="0"/>
              </a:moveTo>
              <a:lnTo>
                <a:pt x="50906" y="189449"/>
              </a:lnTo>
              <a:lnTo>
                <a:pt x="45720" y="189449"/>
              </a:lnTo>
              <a:lnTo>
                <a:pt x="45720" y="376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8C709-3931-496B-8775-568133138ED7}">
      <dsp:nvSpPr>
        <dsp:cNvPr id="0" name=""/>
        <dsp:cNvSpPr/>
      </dsp:nvSpPr>
      <dsp:spPr>
        <a:xfrm>
          <a:off x="891517" y="1844862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A298E-45B0-4B58-89CA-E806E75875D4}">
      <dsp:nvSpPr>
        <dsp:cNvPr id="0" name=""/>
        <dsp:cNvSpPr/>
      </dsp:nvSpPr>
      <dsp:spPr>
        <a:xfrm>
          <a:off x="2156891" y="953754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.NET</a:t>
          </a:r>
          <a:endParaRPr lang="en-US" sz="3000" kern="1200" dirty="0"/>
        </a:p>
      </dsp:txBody>
      <dsp:txXfrm>
        <a:off x="2156891" y="953754"/>
        <a:ext cx="1782216" cy="891108"/>
      </dsp:txXfrm>
    </dsp:sp>
    <dsp:sp modelId="{A02A70C5-D1B1-4814-9A5F-D3679BD09318}">
      <dsp:nvSpPr>
        <dsp:cNvPr id="0" name=""/>
        <dsp:cNvSpPr/>
      </dsp:nvSpPr>
      <dsp:spPr>
        <a:xfrm>
          <a:off x="409" y="221912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Windows Forms</a:t>
          </a:r>
          <a:endParaRPr lang="en-US" sz="3000" kern="1200" dirty="0"/>
        </a:p>
      </dsp:txBody>
      <dsp:txXfrm>
        <a:off x="409" y="2219128"/>
        <a:ext cx="1782216" cy="891108"/>
      </dsp:txXfrm>
    </dsp:sp>
    <dsp:sp modelId="{BCEFF9CC-CD94-49FD-AB77-6D4D11F0567A}">
      <dsp:nvSpPr>
        <dsp:cNvPr id="0" name=""/>
        <dsp:cNvSpPr/>
      </dsp:nvSpPr>
      <dsp:spPr>
        <a:xfrm>
          <a:off x="2151705" y="2221445"/>
          <a:ext cx="1782216" cy="891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WPF</a:t>
          </a:r>
          <a:endParaRPr lang="en-US" sz="3000" kern="1200" dirty="0"/>
        </a:p>
      </dsp:txBody>
      <dsp:txXfrm>
        <a:off x="2151705" y="2221445"/>
        <a:ext cx="1782216" cy="891117"/>
      </dsp:txXfrm>
    </dsp:sp>
    <dsp:sp modelId="{85FA2DE3-9A97-4F61-9DAB-EB8BB61720FD}">
      <dsp:nvSpPr>
        <dsp:cNvPr id="0" name=""/>
        <dsp:cNvSpPr/>
      </dsp:nvSpPr>
      <dsp:spPr>
        <a:xfrm>
          <a:off x="4313373" y="221912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Asp.NET</a:t>
          </a:r>
          <a:endParaRPr lang="en-US" sz="3000" kern="1200" dirty="0"/>
        </a:p>
      </dsp:txBody>
      <dsp:txXfrm>
        <a:off x="4313373" y="2219128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B94CE6-64E1-42F9-981B-336831BA1BC9}" type="datetimeFigureOut">
              <a:rPr lang="en-US"/>
              <a:pPr>
                <a:defRPr/>
              </a:pPr>
              <a:t>10/27/2015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51F1E0C4-25E0-4990-916A-AB4C614AB1D6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83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838202"/>
            <a:ext cx="7772400" cy="1470025"/>
          </a:xfrm>
        </p:spPr>
        <p:txBody>
          <a:bodyPr/>
          <a:lstStyle>
            <a:lvl1pPr>
              <a:defRPr b="1" i="1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JasmineUPC" pitchFamily="18" charset="-34"/>
              </a:defRPr>
            </a:lvl1pPr>
          </a:lstStyle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71500" y="3886200"/>
            <a:ext cx="8001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5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525963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04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46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4481" y="4176679"/>
            <a:ext cx="9144000" cy="19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4549382" y="-419219"/>
            <a:ext cx="47791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24870" y="9283"/>
            <a:ext cx="45719" cy="6848719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5" y="1521285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9003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7"/>
            <a:ext cx="5716588" cy="438151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72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-Group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4481" y="4176679"/>
            <a:ext cx="9144000" cy="19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 rot="5400000">
            <a:off x="4549382" y="-419219"/>
            <a:ext cx="47791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24870" y="9283"/>
            <a:ext cx="45719" cy="6848719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5" y="1521285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9003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7"/>
            <a:ext cx="5716588" cy="438151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72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Image_collection\WD_Products\Branded\Group_photos\Group_CoverImage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4"/>
          <a:stretch/>
        </p:blipFill>
        <p:spPr bwMode="auto">
          <a:xfrm>
            <a:off x="5861544" y="3362496"/>
            <a:ext cx="3287500" cy="24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4481" y="4176679"/>
            <a:ext cx="9144000" cy="19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6924870" y="9283"/>
            <a:ext cx="45719" cy="6848719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5" y="1521285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9003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7"/>
            <a:ext cx="5716588" cy="438151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4549382" y="-419219"/>
            <a:ext cx="47791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95332" y="3433641"/>
            <a:ext cx="2055508" cy="3325352"/>
            <a:chOff x="6770001" y="2686692"/>
            <a:chExt cx="2260881" cy="3657600"/>
          </a:xfrm>
        </p:grpSpPr>
        <p:pic>
          <p:nvPicPr>
            <p:cNvPr id="1026" name="Picture 2" descr="E:\Image_collection\WD_Products\Branded\My Books\MB_Live\MyBook_live-perspective_04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001" y="2686692"/>
              <a:ext cx="1159302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Image_collection\WD_Products\Branded\My Books\MB_Duo\hero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858" y="2761718"/>
              <a:ext cx="148602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72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4481" y="4176679"/>
            <a:ext cx="9144000" cy="19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6924870" y="9283"/>
            <a:ext cx="45719" cy="6848719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5" y="1521285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9003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7"/>
            <a:ext cx="5716588" cy="438151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 rot="5400000">
            <a:off x="4549382" y="-419219"/>
            <a:ext cx="47791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28070" y="3532305"/>
            <a:ext cx="1853577" cy="4054627"/>
            <a:chOff x="6728065" y="3004825"/>
            <a:chExt cx="1974146" cy="4318366"/>
          </a:xfrm>
        </p:grpSpPr>
        <p:pic>
          <p:nvPicPr>
            <p:cNvPr id="3" name="Picture 2" descr="E:\Image_collection\WD_Products\Branded\Internal_HDD\WD_Caviar_Green\CaviarGreen_leftangle_reflect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065" y="3004825"/>
              <a:ext cx="1422387" cy="431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Image_collection\WD_Products\Branded\Internal_HDD\WD_Scorpio_Black\ScorpioBlack_Right_reflect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855" y="3268564"/>
              <a:ext cx="1476356" cy="326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72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4481" y="4176679"/>
            <a:ext cx="9144000" cy="19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6924870" y="9283"/>
            <a:ext cx="45719" cy="6848719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5" y="1521285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9003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7"/>
            <a:ext cx="5716588" cy="438151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4549382" y="-419219"/>
            <a:ext cx="47791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E:\Image_collection\WD_Products\Branded\WD_Sentinel\Sentinel_fro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0584" y="3433641"/>
            <a:ext cx="1557226" cy="200622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72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nectedLif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4481" y="4176679"/>
            <a:ext cx="9144000" cy="19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6924870" y="9283"/>
            <a:ext cx="45719" cy="6848719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5" y="1521285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Slide Text in Arial 50pts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9003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7"/>
            <a:ext cx="5716588" cy="438151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98" name="Picture 2" descr="E:\Image_collection\WD_Products\Branded\WD_Router\MyNet_Famil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892"/>
          <a:stretch/>
        </p:blipFill>
        <p:spPr bwMode="auto">
          <a:xfrm>
            <a:off x="5923803" y="4524832"/>
            <a:ext cx="3225242" cy="161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 rot="5400000">
            <a:off x="4549382" y="-419219"/>
            <a:ext cx="47791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72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185422" y="6400008"/>
            <a:ext cx="1085850" cy="2476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441AAD67-66CE-AC4D-BB5F-66608BA14C71}" type="slidenum">
              <a:rPr lang="en-US" sz="750" smtClean="0">
                <a:solidFill>
                  <a:srgbClr val="000000">
                    <a:lumMod val="50000"/>
                    <a:lumOff val="50000"/>
                  </a:srgbClr>
                </a:solidFill>
                <a:cs typeface="Arial" pitchFamily="34" charset="0"/>
              </a:rPr>
              <a:pPr>
                <a:defRPr/>
              </a:pPr>
              <a:t>‹Nr.›</a:t>
            </a:fld>
            <a:endParaRPr lang="en-US" sz="750" dirty="0">
              <a:solidFill>
                <a:srgbClr val="000000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3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85422" y="6400008"/>
            <a:ext cx="1085850" cy="2476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441AAD67-66CE-AC4D-BB5F-66608BA14C71}" type="slidenum">
              <a:rPr lang="en-US" sz="750" smtClean="0">
                <a:solidFill>
                  <a:srgbClr val="000000">
                    <a:lumMod val="50000"/>
                    <a:lumOff val="50000"/>
                  </a:srgbClr>
                </a:solidFill>
                <a:cs typeface="Arial" pitchFamily="34" charset="0"/>
              </a:rPr>
              <a:pPr>
                <a:defRPr/>
              </a:pPr>
              <a:t>‹Nr.›</a:t>
            </a:fld>
            <a:endParaRPr lang="en-US" sz="750" dirty="0">
              <a:solidFill>
                <a:srgbClr val="000000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00078" y="1259155"/>
            <a:ext cx="8062913" cy="460057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754" y="238102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r">
              <a:defRPr sz="4000" b="1" i="1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JasmineUPC" pitchFamily="18" charset="-34"/>
              </a:defRPr>
            </a:lvl1pPr>
          </a:lstStyle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F8550D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914400" indent="-457200" algn="l">
              <a:buClr>
                <a:srgbClr val="0068A6"/>
              </a:buClr>
              <a:buFont typeface="Arial" pitchFamily="34" charset="0"/>
              <a:buChar char="●"/>
              <a:defRPr sz="24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–"/>
              <a:defRPr sz="2000" b="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2000" b="0" i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–"/>
              <a:defRPr sz="2000" b="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81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3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754" y="238102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85422" y="6400008"/>
            <a:ext cx="1085850" cy="2476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441AAD67-66CE-AC4D-BB5F-66608BA14C71}" type="slidenum">
              <a:rPr lang="en-US" sz="750" smtClean="0">
                <a:solidFill>
                  <a:srgbClr val="000000">
                    <a:lumMod val="50000"/>
                    <a:lumOff val="50000"/>
                  </a:srgbClr>
                </a:solidFill>
                <a:cs typeface="Arial" pitchFamily="34" charset="0"/>
              </a:rPr>
              <a:pPr>
                <a:defRPr/>
              </a:pPr>
              <a:t>‹Nr.›</a:t>
            </a:fld>
            <a:endParaRPr lang="en-US" sz="750" dirty="0">
              <a:solidFill>
                <a:srgbClr val="000000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3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754" y="238102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807" b="10158"/>
          <a:stretch/>
        </p:blipFill>
        <p:spPr>
          <a:xfrm>
            <a:off x="5" y="4848967"/>
            <a:ext cx="9143999" cy="199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2" t="-8713"/>
          <a:stretch/>
        </p:blipFill>
        <p:spPr>
          <a:xfrm>
            <a:off x="5" y="3"/>
            <a:ext cx="9144001" cy="4850031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185422" y="6400008"/>
            <a:ext cx="1085850" cy="2476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441AAD67-66CE-AC4D-BB5F-66608BA14C71}" type="slidenum">
              <a:rPr lang="en-US" sz="750" smtClean="0">
                <a:solidFill>
                  <a:srgbClr val="000000">
                    <a:lumMod val="50000"/>
                    <a:lumOff val="50000"/>
                  </a:srgbClr>
                </a:solidFill>
                <a:cs typeface="Arial" pitchFamily="34" charset="0"/>
              </a:rPr>
              <a:pPr>
                <a:defRPr/>
              </a:pPr>
              <a:t>‹Nr.›</a:t>
            </a:fld>
            <a:endParaRPr lang="en-US" sz="750" dirty="0">
              <a:solidFill>
                <a:srgbClr val="000000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3A2B093-9EE9-466E-847C-B2FA125A34F3}" type="datetimeFigureOut">
              <a:rPr lang="en-US">
                <a:solidFill>
                  <a:srgbClr val="000000"/>
                </a:solidFill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10/27/2015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04CD35A-822B-4906-99BA-396289AD4257}" type="slidenum">
              <a:rPr lang="en-US">
                <a:solidFill>
                  <a:srgbClr val="000000"/>
                </a:solidFill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1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28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07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068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9" y="1371601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9" y="2057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0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7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07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55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5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16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5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คลิกเพื่อแก้ไขลักษณะชื่อเรื่องต้นแบบ</a:t>
            </a:r>
            <a:endParaRPr lang="en-US" altLang="en-US" smtClean="0"/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en-US" smtClean="0"/>
              <a:t>ระดับที่สอง</a:t>
            </a:r>
          </a:p>
          <a:p>
            <a:pPr lvl="2"/>
            <a:r>
              <a:rPr lang="th-TH" altLang="en-US" smtClean="0"/>
              <a:t>ระดับที่สาม</a:t>
            </a:r>
          </a:p>
          <a:p>
            <a:pPr lvl="3"/>
            <a:r>
              <a:rPr lang="th-TH" altLang="en-US" smtClean="0"/>
              <a:t>ระดับที่สี่</a:t>
            </a:r>
          </a:p>
          <a:p>
            <a:pPr lvl="4"/>
            <a:r>
              <a:rPr lang="th-TH" altLang="en-US" smtClean="0"/>
              <a:t>ระดับที่ห้า</a:t>
            </a:r>
            <a:endParaRPr lang="en-US" altLang="en-US" smtClean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411" y="646639"/>
            <a:ext cx="8054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03" y="1279995"/>
            <a:ext cx="8052559" cy="462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Fourth Level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2083" y="6246022"/>
            <a:ext cx="369374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>
            <a:lvl1pPr marL="342900" indent="-3429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r>
              <a:rPr lang="en-US" sz="750" dirty="0" smtClean="0">
                <a:solidFill>
                  <a:srgbClr val="999999"/>
                </a:solidFill>
              </a:rPr>
              <a:t>© 2013 WESTERN DIGITAL TECHNOLOGIES, INC. ALL RIGHTS RESERVED</a:t>
            </a:r>
            <a:endParaRPr lang="en-US" sz="750" cap="all" dirty="0">
              <a:solidFill>
                <a:srgbClr val="000000">
                  <a:lumMod val="50000"/>
                  <a:lumOff val="50000"/>
                </a:srgbClr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955" y="6290070"/>
            <a:ext cx="2361649" cy="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903406" y="6246024"/>
            <a:ext cx="258342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2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rgbClr val="15B1F7"/>
        </a:buClr>
        <a:buSzPct val="70000"/>
        <a:buFontTx/>
        <a:buBlip>
          <a:blip r:embed="rId14"/>
        </a:buBlip>
        <a:defRPr sz="2400" b="0" i="0" baseline="0">
          <a:solidFill>
            <a:schemeClr val="bg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b="0" i="0" dirty="0" smtClean="0">
          <a:solidFill>
            <a:schemeClr val="bg2">
              <a:lumMod val="50000"/>
            </a:schemeClr>
          </a:solidFill>
          <a:latin typeface="Arial" pitchFamily="34" charset="0"/>
          <a:cs typeface="Arial" pitchFamily="34" charset="0"/>
        </a:defRPr>
      </a:lvl2pPr>
      <a:lvl3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b="0" i="0">
          <a:solidFill>
            <a:schemeClr val="bg1"/>
          </a:solidFill>
          <a:latin typeface="+mn-lt"/>
          <a:cs typeface="HelveticaNeueLT Std Lt" pitchFamily="34" charset="0"/>
        </a:defRPr>
      </a:lvl3pPr>
      <a:lvl4pPr marL="684213" indent="-227013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rgbClr val="15B1F7"/>
        </a:buClr>
        <a:buFont typeface="Arial" pitchFamily="34" charset="0"/>
        <a:buChar char="•"/>
        <a:defRPr sz="1600" b="0" i="0">
          <a:solidFill>
            <a:schemeClr val="bg1"/>
          </a:solidFill>
          <a:latin typeface="+mn-lt"/>
          <a:cs typeface="HelveticaNeueLT Std Lt" pitchFamily="34" charset="0"/>
        </a:defRPr>
      </a:lvl4pPr>
      <a:lvl5pPr marL="1097280" indent="-285750" algn="l" rtl="0" eaLnBrk="1" fontAlgn="base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b="0" i="0" baseline="0">
          <a:solidFill>
            <a:schemeClr val="bg2">
              <a:lumMod val="50000"/>
            </a:schemeClr>
          </a:solidFill>
          <a:latin typeface="+mn-lt"/>
          <a:cs typeface="HelveticaNeueLT Std Lt" pitchFamily="34" charset="0"/>
        </a:defRPr>
      </a:lvl5pPr>
      <a:lvl6pPr marL="147447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../../../Desktop/UphSimulation/UPH_Simulation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1"/>
            <a:ext cx="9145588" cy="70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71500" y="4040104"/>
            <a:ext cx="8001000" cy="2133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latin typeface="Arial" charset="0"/>
                <a:cs typeface="Arial" charset="0"/>
              </a:rPr>
              <a:t>Name : Richard </a:t>
            </a:r>
            <a:r>
              <a:rPr lang="en-US" altLang="en-US" sz="2800" b="1" dirty="0" err="1" smtClean="0">
                <a:latin typeface="Arial" charset="0"/>
                <a:cs typeface="Arial" charset="0"/>
              </a:rPr>
              <a:t>Schiepek</a:t>
            </a:r>
            <a:endParaRPr lang="en-US" altLang="en-US" sz="2800" b="1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  <a:cs typeface="Arial" charset="0"/>
              </a:rPr>
              <a:t>Computer Science, University of Applied Sciences </a:t>
            </a:r>
            <a:r>
              <a:rPr lang="en-US" altLang="en-US" dirty="0" err="1" smtClean="0">
                <a:latin typeface="Arial" charset="0"/>
                <a:cs typeface="Arial" charset="0"/>
              </a:rPr>
              <a:t>Rapperswil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  <a:cs typeface="Arial" charset="0"/>
              </a:rPr>
              <a:t>Mentor : </a:t>
            </a:r>
            <a:r>
              <a:rPr lang="en-US" dirty="0"/>
              <a:t>Rattagarn </a:t>
            </a:r>
            <a:r>
              <a:rPr lang="en-US" dirty="0" smtClean="0"/>
              <a:t>Vardcheeranon</a:t>
            </a:r>
            <a:endParaRPr lang="th-TH" alt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  <a:cs typeface="Arial" charset="0"/>
              </a:rPr>
              <a:t>Department : Tooling Software Department</a:t>
            </a:r>
            <a:endParaRPr lang="th-TH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400" dirty="0" smtClean="0">
              <a:latin typeface="Arial" charset="0"/>
              <a:cs typeface="Arial" charset="0"/>
            </a:endParaRPr>
          </a:p>
        </p:txBody>
      </p:sp>
      <p:sp>
        <p:nvSpPr>
          <p:cNvPr id="4" name="ชื่อเรื่อง 1"/>
          <p:cNvSpPr>
            <a:spLocks noGrp="1"/>
          </p:cNvSpPr>
          <p:nvPr>
            <p:ph type="ctrTitle"/>
          </p:nvPr>
        </p:nvSpPr>
        <p:spPr>
          <a:xfrm>
            <a:off x="990600" y="228602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UPH Simulation with Automation Line Layout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361530" y="4597759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HelveticaNeueLT Std Lt"/>
              </a:rPr>
              <a:t>6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6125" y="458996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9359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361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/6</a:t>
            </a:r>
          </a:p>
        </p:txBody>
      </p:sp>
      <p:sp>
        <p:nvSpPr>
          <p:cNvPr id="74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78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361530" y="4597759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7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6125" y="458996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5800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1002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45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51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9" name="Rounded Rectangle 68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630971" y="4610638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8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50433" y="4599838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1500" y="4599160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7047" y="51693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0093" y="51693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  <p:sp>
        <p:nvSpPr>
          <p:cNvPr id="78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15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85950" y="4586211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9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48110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9944" y="457200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8999" y="52058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6106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794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79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8785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885950" y="4586211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10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48110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9944" y="457200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62787" y="5196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6257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476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  <p:sp>
        <p:nvSpPr>
          <p:cNvPr id="80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1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Rounded Rectangle 99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370523" y="4581526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0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11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48110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9944" y="457200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72517" y="5194700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</a:t>
            </a:r>
            <a:r>
              <a:rPr lang="en-US" b="0" i="0" dirty="0" smtClean="0">
                <a:cs typeface="HelveticaNeueLT Std Lt"/>
              </a:rPr>
              <a:t>/11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07734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794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  <p:sp>
        <p:nvSpPr>
          <p:cNvPr id="50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660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370523" y="4581526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12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48110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9944" y="457200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11890" y="51947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07734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794" y="51947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  <p:sp>
        <p:nvSpPr>
          <p:cNvPr id="80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655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871462" y="4558374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13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16812" y="4586997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28700" y="457200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7783" y="4573370"/>
            <a:ext cx="257258" cy="407963"/>
            <a:chOff x="3679061" y="2001129"/>
            <a:chExt cx="343010" cy="40796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83337" y="52017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50587" y="52017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5647" y="52017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85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2428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871462" y="4558374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14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74232" y="457408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50038" y="4583606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9944" y="4573370"/>
            <a:ext cx="257258" cy="407963"/>
            <a:chOff x="3679061" y="2001129"/>
            <a:chExt cx="343010" cy="40796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58055" y="51325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7576" y="5133874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52309" y="51338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820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6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364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150397" y="4572000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15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75043" y="4599838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50038" y="458621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9944" y="4573370"/>
            <a:ext cx="257258" cy="407963"/>
            <a:chOff x="3679061" y="2001129"/>
            <a:chExt cx="343010" cy="40796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954273" y="5111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7576" y="51187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2156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2</a:t>
            </a:r>
            <a:r>
              <a:rPr lang="en-US" dirty="0" smtClean="0">
                <a:cs typeface="HelveticaNeueLT Std Lt"/>
              </a:rPr>
              <a:t>/7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820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86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5321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4099" name="ตัวยึดเนื้อหา 2"/>
          <p:cNvSpPr>
            <a:spLocks noGrp="1"/>
          </p:cNvSpPr>
          <p:nvPr>
            <p:ph idx="1"/>
          </p:nvPr>
        </p:nvSpPr>
        <p:spPr>
          <a:xfrm>
            <a:off x="2743200" y="1676402"/>
            <a:ext cx="5257800" cy="38861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Objective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Requirements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Technology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Procedure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Live demonstration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Suggestion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latin typeface="Arial" charset="0"/>
                <a:cs typeface="Arial" charset="0"/>
              </a:rPr>
              <a:t>Reflection</a:t>
            </a:r>
            <a:endParaRPr lang="en-US" altLang="en-US" sz="3500" dirty="0" smtClean="0">
              <a:latin typeface="Arial" charset="0"/>
              <a:cs typeface="Arial" charset="0"/>
            </a:endParaRPr>
          </a:p>
          <a:p>
            <a:pPr algn="ctr" eaLnBrk="1" hangingPunct="1"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426026" y="4572001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16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351293" y="4587138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51033" y="4597759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8093" y="4585126"/>
            <a:ext cx="257258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66512" y="511258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21365" y="51289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52309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820" y="51187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86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6464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426026" y="4572001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17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388529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71460" y="4572001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8093" y="4585126"/>
            <a:ext cx="257258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190" y="51573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11890" y="51289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91475" y="51289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909" y="51289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86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3402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703462" y="4572001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18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883316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31997" y="4578513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80400" y="4572001"/>
            <a:ext cx="257258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65708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54765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93029" y="51725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0748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  <p:sp>
        <p:nvSpPr>
          <p:cNvPr id="86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0862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3930796" y="4572001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19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883316" y="457200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89172" y="4578513"/>
            <a:ext cx="257258" cy="407963"/>
            <a:chOff x="3679061" y="2001129"/>
            <a:chExt cx="343010" cy="40796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50038" y="4597759"/>
            <a:ext cx="257258" cy="407963"/>
            <a:chOff x="3679061" y="2001129"/>
            <a:chExt cx="343010" cy="407963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60983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54765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5331" y="5197564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1605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09944" y="4597759"/>
            <a:ext cx="257258" cy="407963"/>
            <a:chOff x="3679061" y="2001129"/>
            <a:chExt cx="343010" cy="40796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02665" y="51975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91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517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20 sec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930796" y="4572001"/>
            <a:ext cx="257258" cy="407963"/>
            <a:chOff x="3679061" y="2001129"/>
            <a:chExt cx="343010" cy="407963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32497" y="4572001"/>
            <a:ext cx="257258" cy="407963"/>
            <a:chOff x="3679061" y="2001129"/>
            <a:chExt cx="343010" cy="40796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89172" y="4578513"/>
            <a:ext cx="257258" cy="407963"/>
            <a:chOff x="3679061" y="2001129"/>
            <a:chExt cx="343010" cy="407963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50038" y="4597759"/>
            <a:ext cx="257258" cy="407963"/>
            <a:chOff x="3679061" y="2001129"/>
            <a:chExt cx="343010" cy="407963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60983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3946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98238" y="51726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1412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2/7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809944" y="4597759"/>
            <a:ext cx="257258" cy="407963"/>
            <a:chOff x="3679061" y="2001129"/>
            <a:chExt cx="343010" cy="407963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77940" y="518094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  <p:sp>
        <p:nvSpPr>
          <p:cNvPr id="68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129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21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311796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02683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70889" y="4594226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50038" y="4597759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169559" y="5149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65079" y="517070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94623" y="51770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412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3/8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09944" y="459775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49179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  <p:sp>
        <p:nvSpPr>
          <p:cNvPr id="11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595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22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311796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02683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70889" y="4594226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50038" y="4597759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205771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65079" y="51888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39888" y="51861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14123" y="5182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4/9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09944" y="459775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020" y="51888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  <p:sp>
        <p:nvSpPr>
          <p:cNvPr id="11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7899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23 sec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657721" y="4584701"/>
            <a:ext cx="257258" cy="407963"/>
            <a:chOff x="3679061" y="2001129"/>
            <a:chExt cx="343010" cy="40796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689964" y="4584701"/>
            <a:ext cx="257258" cy="407963"/>
            <a:chOff x="3679061" y="2001129"/>
            <a:chExt cx="343010" cy="407963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863417" y="4580239"/>
            <a:ext cx="257258" cy="407963"/>
            <a:chOff x="3679061" y="2001129"/>
            <a:chExt cx="343010" cy="407963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0739" y="4600823"/>
            <a:ext cx="257258" cy="407963"/>
            <a:chOff x="3679061" y="2001129"/>
            <a:chExt cx="343010" cy="40796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587907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61413" y="51924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59575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1/15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81534" y="51690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1/10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85729" y="4567535"/>
            <a:ext cx="257258" cy="407963"/>
            <a:chOff x="3679061" y="2001129"/>
            <a:chExt cx="343010" cy="40796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24964" y="51690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08467" y="4553908"/>
            <a:ext cx="257258" cy="407963"/>
            <a:chOff x="3679061" y="2001129"/>
            <a:chExt cx="343010" cy="407963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Isosceles Triangle 8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7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50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24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657721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47139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863417" y="4580239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62523" y="4600823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587907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18588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10819" y="518933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2/16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26608" y="5185358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1/11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50775" y="457942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290010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03254" y="4597759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42489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117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5036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25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933946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47139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58692" y="4580239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862523" y="4600823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64132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18588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54850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26608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2/12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50775" y="457942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290010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2/7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03254" y="4597759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42489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  <p:sp>
        <p:nvSpPr>
          <p:cNvPr id="117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7900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Objective</a:t>
            </a:r>
          </a:p>
        </p:txBody>
      </p:sp>
      <p:sp>
        <p:nvSpPr>
          <p:cNvPr id="4099" name="ตัวยึดเนื้อหา 2"/>
          <p:cNvSpPr>
            <a:spLocks noGrp="1"/>
          </p:cNvSpPr>
          <p:nvPr>
            <p:ph idx="1"/>
          </p:nvPr>
        </p:nvSpPr>
        <p:spPr>
          <a:xfrm>
            <a:off x="276226" y="1733549"/>
            <a:ext cx="8382000" cy="167640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0" dirty="0" smtClean="0">
                <a:latin typeface="Arial" charset="0"/>
                <a:cs typeface="Arial" charset="0"/>
              </a:rPr>
              <a:t>Software Simulation of an assembly line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Arial" charset="0"/>
                <a:cs typeface="Arial" charset="0"/>
              </a:rPr>
              <a:t>Calculate “out to out” time and </a:t>
            </a:r>
            <a:r>
              <a:rPr lang="en-US" altLang="en-US" b="0" dirty="0" err="1" smtClean="0">
                <a:latin typeface="Arial" charset="0"/>
                <a:cs typeface="Arial" charset="0"/>
              </a:rPr>
              <a:t>uph</a:t>
            </a:r>
            <a:endParaRPr lang="en-US" altLang="en-US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0" dirty="0" smtClean="0">
                <a:latin typeface="Arial" charset="0"/>
                <a:cs typeface="Arial" charset="0"/>
              </a:rPr>
              <a:t>Detect </a:t>
            </a:r>
            <a:r>
              <a:rPr lang="en-US" altLang="en-US" b="0" dirty="0" smtClean="0">
                <a:latin typeface="Arial" charset="0"/>
                <a:cs typeface="Arial" charset="0"/>
              </a:rPr>
              <a:t>“traffic jam”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b="0" dirty="0" smtClean="0"/>
              <a:t>Validate </a:t>
            </a:r>
            <a:r>
              <a:rPr lang="en-US" b="0" dirty="0" smtClean="0"/>
              <a:t>line concept before physical implementation</a:t>
            </a:r>
            <a:endParaRPr lang="en-US" altLang="en-US" b="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729213"/>
            <a:ext cx="8820150" cy="205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data:image/jpeg;base64,/9j/4AAQSkZJRgABAQAAAQABAAD/2wCEAAkGBxAQEA8QEA8QEA4PEBAPEBAPDxAPEA8QGBEWFxgVFBQYHCggGBolGxUVITEhJSkrLi4uFx8zOD8sNygtLisBCgoKDQwNGg8QGzMlHyUrNys3NCs4NzcvNys3NC43NysvNDQ1ODI4KzgrODQ1OCssKysrNzQ2Ky80KyssNysrK//AABEIAMwAzAMBIgACEQEDEQH/xAAbAAABBQEBAAAAAAAAAAAAAAAAAQIDBAUGB//EAEwQAAECAgYCDAkKBQMFAAAAAAEAAgMRBAUSITFRQWEGExQVIlNxkbGy0dIWMlVicoGSk6EjQkNSVGOUosHhM2SCs/Fz0/AHJDRFo//EABcBAQEBAQAAAAAAAAAAAAAAAAABAwL/xAAbEQEAAwEAAwAAAAAAAAAAAAAAAQIDESExQf/aAAwDAQACEQMRAD8A9xQhCASTUcaJZC4SNSDF26K80h7hEihjYdIiwmhrSQAGMxwQd/aCLQXj9BrGO8wYg3Q6HGiWNrFJjW2ZlwtTaBmV0waz+Z/GR+1B3VoItBYTNjrJA7dSLwD/AORG7yXwfZx1I9/G7yDctBFoLC3hbx0f38bvJN5G8bH99G7yDetBFoLB3mbxsb30XvJN528bG99F7yDftBFoLA3nbxsb30XvKGl1c1jC7bIxlK7b4oneBja1oOltBFoLjZN+/wDxUVJJv3/4qKg7O0EWguKIb9/+LjJCG/zH4uMg7a0EWguHLWfzH4yMmlrP5n8ZHQd1aCLS8x2QUkwYVuE2lONoNJFKpD7M9JE7hrUdUxHue6HGNJcQxkS2ymRw0WsASHSnquKD1NC5vYrTHERobnOcIcUtYXuL3Bha1wBcbziujCBUIQgEIQgzK3iSaeRcfV4Nhp0mbvWSSun2QPkx3IehYNGhyY0eaOhBKYzyJFxl0qpEpUJpLS9toYgXkcslW2T010CjuLDKI8iGw5E4kawFfqugNgw2NaL7ILnHFztJJ5UF9uyn/T9iJ2phr1rjMthEkgzsRJzEpHHUOYJQ1LJA3fVp+ZCxn4kTG6/HzRzJwrMaGQvYf26ylklkgVtZEYNhi6VzH4ZYpN2+ZCwl4j8OfWlsosoEbWFmUmwhKeDH6TM6c06NS3xGFpsWXSvaDnPPUhkMuIAEydCdFoRhXZ3oMWs6aYbmQ2AbY8i83honLDSptyROPPqhsAVF0Pbadde2CBM6wMOc/Bb1lBnbkiccfYYkNFiccfYYtGyksoMOl0l8BzLbg9j532Q1zebFaBas7ZUzgwj5zh8B2LWgCbGHNjT8AgiaS0zBIOpEWI52JJ1KYsTCxAlQvsx4ozsO+Ev0XZwjcuLoIlSOVg+B/ddlANwQSoQhAJClSOQc9sjdwCM7lSYyQGoK1X95aM3AfFRgIOY2aMtNozPrRp/CX6rprKxNkEK1HoTfvCT7TFvhqBganWU8NSyQMspbKfJSwaM52AuzNwQV7Kmo9Ec/AXZnBaEKgtbwnkH4NCbSKwAEmSkPnG4DkCCRrYcATxeec8mQWBXNYkX+NFfwYbBf8MksamueSIQtu0vPiN9enkCKLQgwl7iXxTi86NTRoCCvVVA2ppLr4jzaedeSvWVJJJJBHZSWVLJJJBgbKmfJMP3gHO13YtCrr4ME/dM6oVfZOycDkiNPwI/VWKnvo8L0ZcxIQTFqaWqctTS1BTlKNDOYI6F11FPBC5SkCToZydLnH7LqKCeCEFpCEIBNfgnJkTBBzdbGcRg86acAmUy+O3VMqaSDFrRv/c0cnBonP+q/9FtAKKk0YPlPFpmCtShxobGiYm7kmgqw6O92DTyykOdWYdXOPjEDkvKkfWP1W85VGNWbnEhpLjky4DlKDSECFDxkT5xmeZQUmtmtubKeu8+poWZtb3eO6Q+qz9XKWHCa3AAdKBkWkxIhuB5X3D1NUe5bV8RxfqwZzKyhAjWgXC4ZBCVCBESSoQJJJJORJBm1+ycB/K0/mCKj/gMGVofmKsVkycJ41fqoqmbKEBk5yC2QmlqkSSQU6aLgcnAroKtdwQsOmt4B1SPxWxVDuCEGkhCEAo4xuUihpJuKDnHXxzqaVl1tsibBi7QxpiRg0Pc0AktbmVpwb4sQ5CXxSxasgPiCM6GNuDbO2Nc5ji3IlpvHKghqStGUqFtjMLRaRIiTgZEGavPeGgkmQGJTKPAhwm2YbGw2NmZNuA0klUWO3Q+f0LDcPrlBOwui33thaBg5/LkFaY0NEgABkEqRA6aSaSaECzRNNmiaB00TTZomgdNE02aVAs0s02aECRmWmubhMSVWr3WZw3XPBmBmMxmrk1BTKPbF1z23tdkUFhczStlTRGiQocN0Taf4pa1xs3f8zW3QKXbBa66Iy5w/VJFqmjuc95hC3EbZe5jnQy8edZN6BsKlMjwBFhmbHstNI0hatRu4AVJsBrIe1saGMa2y1rRJrRK4AKeoHcEIN5CAhAKvTDwSrCp1geCUGDQvGinWB0q2qlX4PObz0BWUGZXdJIDYTfGiEc05Aesq9RoIYxrRoHOdJWJRX7bTHHEQ5y9VwW+gETSTSTQLNE02aSaB80ss5DlVM0qbrDMdJyClDRpvOZQTWm/WHMlABwcOhRTQUEpBGKSaidFLRPFukHLUlbEBEwbkEk0s0yaWaB00qbNKgyqzJgxGRm4ONl+v/I6FrMeCAReCARyKlW8K1BiDSBaHKL1DsepFuCBpYS31YjpQaqZUBxGRknBRVOZRHjzj0oOkCVI3BKgFn1q6TStBZVcukwoMqr/E5S4/FWCVBQh8m3kUxQc3sVviRnHEgdZdGSufqRu1xntztN5it0lA4lNJTSUhKB00yK42XSxkZcskTSTQZNQtcC9zsXAerUtialq2HDtSMhPPAq7SKoOMNw5HdqDNmiasGrY31PzN7U+FVUU4gNGsg9CCjGdJruQ9Cy6gjPJex3zZXrpqZQGQ2XmZOk6eQLKgwg2ctJmUFiaUFRzSgoJAU4FRApwKAj3sf6LuhYexEmUZugFh57XYtemxJQ3nzSOe5Z+xuDZbEdm4DmH7oNtQ1eZRnjWD8FKq8AyjnWAg6hmCcmQjcnoBYlfO4B5FtFc/shdwUEMC5jfRHQnEpMBLJNJQZtJhWYtsaZO9en/mtaAdO9MjMtDkwSshmVyBSU0lISmkoFmkmmlyaXIHzViDTojPFeZZGRHxVO0ktINUV1FyYfUe1MiVvFPzg30QP1WZaS2kE74pcZuJJzJmkmorSUOQSzTgVEHJwKCQFOBUQKkYCUFWsnTaG+sqzQYVhjRpxPKUx0LhTOhTgoJAVXJlHbrb+qmBUEcyiQj6Q6EHUUc3BSqCiHghToEcubr4zLRm4D4ro34Lma3M4sMecgCU0lBKYSgCVLR4oBkcM8lASmEoNSkUC0LTMcs+RZUSYJBEiMQVboNZGGZHhMy0jkWw6HApLZiROYue3lQcwXJpctOmVJFbez5Ruq53MsmI0tMnAg5ESKB1pJaUZcktIJbSLSitItIJrSUOUIclDkE4cnhydRaFFieKwyzNw5ytqh1I1t8Q2jkLmjtQZ1Eojol4Em6XHD1Zq3Ha2GJf5OtT06tIbBZhycRdd4rVjOilxm4zJQSWkoKjBTgUEoKgpZvhnzpfD9lKCoab4oOTmoOmoJ4IVpUatdwQryBkTBctWBnHbqtH4LqIxuK5SkGcc6mnpQJSKQxgm9waNZkmQaSyIJse1w1Gaza9oESLFgODHvooEowhSMQOtHEaRKUvWipKsfBdSHODmQnlogw4hG2C8zcR80Slcg1CVG4pXFROKAcUjIrmmbSWkaQZFNcVGSg2qLshe26I22MxwXdi0mVpRYwk4t9GK0f4XIEphKDsXVNRol7RLWx1yrv2NM0RHjlAK5VsQjAkchIU7KzjtwjRPW8npQbx2Mfffk/dObsZGmKfU0LDFd0njnczT+iQ1xSD9M/1EDoQdLC2OwRiXu9YHQphDokG/wCTBGkkOd8b1xz6XEd40R7vSe49JTA5B1dI2RQxdDaXHM8FvasmlVnFi+M6TfqtuH7rMBTwUFhpT2lQNKkaUE7SngqFpUrQDMEgTBEyJgGVxIQRNrCDas7ay1hK0FLTPEOqR+K5OFUFIayIHQozqTP5OIwgw3GeNomUl1cRhEKy6zbENofZ8W2Gi1Z1Tmg3qodwQtNY9ROmwcgWwghpOBXntZ19BgU7aY0TaQ+CHsiWLbbVtwLXCYlgJHlXoVK8Urw//qZCtU2H/oy/O5B2m/lD+3s90O+kNdUP7fD90O+vJNy6kbl1IPV311QgJmsIYGZhDvpBW9CN4rCGQfuh314rslg2aO4+c3pVmqaNOBBObG9CD2A1nQvKDPdDvpprGheUGe5HfXlm5dSNy6kHqRp9C8oM9yO+m7toXlBnuR315fuXUjcupB6eaZQvKDPcj/cS7poflBmj6HPD568ppdHkxxyl0hS6T6VD/thB6humh+UGafocsfnpd00PygzR9Dnh89eWHD+mm9VOGP8AXQ/7IQeoml0Mf+wZ7kd9AptC8oM9yO+vMokC02GfNeP/ALREzcupB6kKfQvKDPcjvpRWNC8oM9yO+vLNy6kbl1IPVRWdC8oM9yO+nCtaH9vZ7od9eUbl1I3LqQesit6H9vh+6HfSiuqH9vh+6HfXkjqNITNwCNzYAtc20LTbTHNtNzExeFOxE8TsPXRXlE+3s90O+oKw2TUOFCe80wRJNMmQ4QtPMvFHDu5V5VuXUmRqNJpKqvfdiMcxIEF5Ei+HDeQMAS0GXxXSBctsKEqNRxlBhD8gXUhBDScCvHNnsezTYbSRZMMXOAInbcJ3r2WM2YXBbLqhZHkXww4tnZJF49aDhdq9D2Wo2n0PZapYuxdgP8Mfm7VH4MN4vrdqDm9njJUX5v8AEbgAOhctU+yCLBaGENiQxg11xAyBXpvgw3i+t2o8GG8X1u1By1F2TUd3jw3sOYsvb2/BaUGs6K7CKB6Qc3pWv4MN4vrdqPBhvF9btQUmPgHCLD9oKVsFhwew8jmlWPBhnF9btR4MM4vrdqDNrmjgQIhBF1nA+e1Zmk+lQ/7YXS+DDeL63ajwZbxfW7UHMnD+mm9VKMf66H/ZC6XwYbxfW7UeDLeL63agq1dDnCZ4v0mIBP8AFfmrO0+h7LUvgy3i+t2o8GG8X1u1Am0+h7LUbT6HstS+DDeL63ajwYbxfW7UCbT6HstRtPoey1L4MN4vrdqPBhvF9btQMiUUPFklgmRfJo0q9W0SLHMExXQvkhZYGkOndiexVPBhvF9btR4MN4vrdqxvhnfSulo819OLZ1taLT8JtPoey1VaweIbZzYHEiUmtmrngw3i+t2rRqvYnCLhagtPLMjmmtnb0HYaSaPAJvJhQyScTwAunCyamo9hoGpayAKrR6KHYhWUIMl1UMOhN3nZkFsIQY+87MgjedmQWwhBj7zsyCN52ZBbCEGPvOzII3nZkFsIQY+87MgjedmQWwhBj7zsyCN52ZBbCEGPvOzII3nZkFsIQY+87MgjedmQWwhBj7zsyCN52ZBbCEGPvOzII3nZkFsIQY+87MlPBq1rdC0UIGQ2ST0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5" y="2125661"/>
            <a:ext cx="590550" cy="5905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2125661"/>
            <a:ext cx="590550" cy="59055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7296150" y="1801810"/>
            <a:ext cx="1390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7296150" y="1725610"/>
            <a:ext cx="0" cy="421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8677275" y="1725610"/>
            <a:ext cx="0" cy="421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444069" y="14208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out </a:t>
            </a:r>
            <a:r>
              <a:rPr lang="de-CH" dirty="0" err="1" smtClean="0"/>
              <a:t>to</a:t>
            </a:r>
            <a:r>
              <a:rPr lang="de-CH" dirty="0" smtClean="0"/>
              <a:t> out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26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191121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299564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39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386398" y="4600823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21307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1/26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101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40073" y="51902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05635" y="51763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1/13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50775" y="457942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290010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3/8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03254" y="4597759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97224" y="51811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3/3</a:t>
            </a:r>
          </a:p>
        </p:txBody>
      </p:sp>
      <p:sp>
        <p:nvSpPr>
          <p:cNvPr id="117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0332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27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191121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299564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39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386398" y="4600823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21307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2/27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1013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21967" y="51811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05635" y="51763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2/14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50775" y="457942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290010" y="51809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4/9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03254" y="4597759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79118" y="51811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4/4</a:t>
            </a:r>
          </a:p>
        </p:txBody>
      </p:sp>
      <p:sp>
        <p:nvSpPr>
          <p:cNvPr id="117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114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19" y="1547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28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467346" y="4584701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1989" y="4572001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39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72173" y="4600823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397532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1/28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3438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1/25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1550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3/20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73304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1/15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598425" y="4579429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37660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069954" y="4597759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27712" y="51902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1/5</a:t>
            </a:r>
          </a:p>
        </p:txBody>
      </p:sp>
      <p:sp>
        <p:nvSpPr>
          <p:cNvPr id="117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2372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21" y="154710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29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53097" y="4584703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1990" y="4572003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41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72174" y="4600825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592753" y="51763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1/29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14386" y="517070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/26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94392" y="51811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</a:t>
            </a:r>
            <a:r>
              <a:rPr lang="en-US" b="0" i="0" dirty="0" smtClean="0">
                <a:cs typeface="HelveticaNeueLT Std Lt"/>
              </a:rPr>
              <a:t>/21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73305" y="51763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2/16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903225" y="4579431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42461" y="5180960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1/11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374754" y="4597761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259672" y="51902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1/6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03716" y="4610103"/>
            <a:ext cx="257258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79581" y="51935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9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2168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21" y="154710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30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53097" y="4584703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1990" y="4572003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41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72174" y="4600825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8328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2/30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343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/27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03445" y="51902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</a:t>
            </a:r>
            <a:r>
              <a:rPr lang="en-US" b="0" i="0" dirty="0" smtClean="0">
                <a:cs typeface="HelveticaNeueLT Std Lt"/>
              </a:rPr>
              <a:t>/22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18570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</a:t>
            </a:r>
            <a:r>
              <a:rPr lang="en-US" b="0" i="0" dirty="0" smtClean="0">
                <a:cs typeface="HelveticaNeueLT Std Lt"/>
              </a:rPr>
              <a:t>/17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903225" y="4579431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42461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/12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374754" y="4597761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313990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03716" y="4610103"/>
            <a:ext cx="257258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1475" y="51935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2</a:t>
            </a:r>
            <a:r>
              <a:rPr lang="en-US" b="0" i="0" dirty="0" smtClean="0">
                <a:cs typeface="HelveticaNeueLT Std Lt"/>
              </a:rPr>
              <a:t>/2</a:t>
            </a:r>
          </a:p>
        </p:txBody>
      </p:sp>
      <p:sp>
        <p:nvSpPr>
          <p:cNvPr id="12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17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21" y="154710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31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53097" y="4584703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1990" y="4572003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41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72174" y="4600825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8328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3/31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343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HelveticaNeueLT Std Lt"/>
              </a:rPr>
              <a:t>4</a:t>
            </a:r>
            <a:r>
              <a:rPr lang="en-US" b="0" i="0" dirty="0" smtClean="0">
                <a:cs typeface="HelveticaNeueLT Std Lt"/>
              </a:rPr>
              <a:t>/28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1551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6/23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625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4/18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12750" y="4579431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51986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3/13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374754" y="4597761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313990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3/8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03716" y="4610103"/>
            <a:ext cx="257258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42952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3/3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12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14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21" y="154710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32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53097" y="4584703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1990" y="4572003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41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72174" y="4600825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83283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4/32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343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5/29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21551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7/24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625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12750" y="4579431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51986" y="51809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4/14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374754" y="4597761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313990" y="51992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4/9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03716" y="4610103"/>
            <a:ext cx="257258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42952" y="52116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4/4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12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2466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21" y="154710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33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53097" y="4584703"/>
            <a:ext cx="257258" cy="407963"/>
            <a:chOff x="3679061" y="2001129"/>
            <a:chExt cx="343010" cy="4079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1990" y="4572003"/>
            <a:ext cx="257258" cy="407963"/>
            <a:chOff x="3679061" y="2001129"/>
            <a:chExt cx="343010" cy="40796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25392" y="4580241"/>
            <a:ext cx="257258" cy="407963"/>
            <a:chOff x="3679061" y="2001129"/>
            <a:chExt cx="343010" cy="40796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72174" y="4600825"/>
            <a:ext cx="257258" cy="407963"/>
            <a:chOff x="3679061" y="2001129"/>
            <a:chExt cx="343010" cy="407963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601006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5/33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3439" y="5179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6/30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91562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8/25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96309" y="5185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6/20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12750" y="4579431"/>
            <a:ext cx="257258" cy="407963"/>
            <a:chOff x="3679061" y="2001129"/>
            <a:chExt cx="343010" cy="407963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Isosceles Triangle 79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52403" y="52081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5/15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374754" y="4597761"/>
            <a:ext cx="257258" cy="407963"/>
            <a:chOff x="3679061" y="2001129"/>
            <a:chExt cx="343010" cy="407963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96301" y="51992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5/10</a:t>
            </a:r>
            <a:endParaRPr lang="en-US" b="0" i="0" dirty="0" smtClean="0">
              <a:cs typeface="HelveticaNeueLT Std 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03716" y="4610103"/>
            <a:ext cx="257258" cy="407963"/>
            <a:chOff x="3679061" y="2001129"/>
            <a:chExt cx="343010" cy="407963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1475" y="51935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HelveticaNeueLT Std Lt"/>
              </a:rPr>
              <a:t>5/5</a:t>
            </a:r>
            <a:endParaRPr lang="en-US" b="0" i="0" dirty="0" smtClean="0">
              <a:cs typeface="HelveticaNeueLT Std Lt"/>
            </a:endParaRPr>
          </a:p>
        </p:txBody>
      </p:sp>
      <p:sp>
        <p:nvSpPr>
          <p:cNvPr id="122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4090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Technology</a:t>
            </a:r>
          </a:p>
        </p:txBody>
      </p:sp>
      <p:pic>
        <p:nvPicPr>
          <p:cNvPr id="6149" name="Picture 5" descr="http://screenshots.de.sftcdn.net/de/scrn/3346000/3346494/microsoft-net-framework-repair-tool-01-535x5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0574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455495"/>
              </p:ext>
            </p:extLst>
          </p:nvPr>
        </p:nvGraphicFramePr>
        <p:xfrm>
          <a:off x="1905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>
          <a:xfrm>
            <a:off x="2032000" y="3556002"/>
            <a:ext cx="2362200" cy="1143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9" descr="data:image/jpeg;base64,/9j/4AAQSkZJRgABAQAAAQABAAD/2wCEAAkGBxQPEBAQEBAUFBUUEBIVFxQVFRQXEhQYFRYWFxcWGRYYHCggHh0nGxQVIjEhJSkrLi4yFx8zRDMsNygtMSsBCgoKDg0OGxAQGywkICQsLCwsLC8sLCwsLCwsLC8sLCwsLCwsLCwsLCwsLCwsLCwsLCwsLCwsLCwsLCwsLCwsLP/AABEIALcBFAMBEQACEQEDEQH/xAAcAAEAAgMBAQEAAAAAAAAAAAAABgcBBAUDCAL/xABJEAABAwICBgUIBgcFCQAAAAABAAIDBBEFEgYHITFBURMiYXGBMjVScpGhsrMUM0Jic3QVIzaSsbTBNIKEotEkJUNjg8LS4fD/xAAZAQEAAwEBAAAAAAAAAAAAAAAAAgMEAQX/xAAtEQEAAgIBAwIGAgIDAQEAAAAAAQIDEQQSITEzQRMiMlFh8HGBNMEjkbEUQv/aAAwDAQACEQMRAD8AvFAQEBAQEBAQEBAQEBAQEBAQEBAQYJQAUGUBAQEBAQEBAQEBAQEBAQEBAQEBAQEBAQEBAQEBAQEBAQVfrH0+6PPR0b+vtbLM0+RzYw+lzPDv3a8HH381mrBg381kYwLWVWU1myOFQwcJNj7dkg2+0FX341LeOy6/Hpb8LEwPWVR1NmyPNO8/Zl2Mv2SDq+2yyX416+O7Nfj3r+UwjkDgC0gg7iDcHxCoUP2gICAgICAgICAgICAgICAgICAgICAgICAgICAgIMXQVhrI0+yZ6Ojf19rZZWnyObGH0uZ4d+7Xgwb+azVgw7+aypVvbBAQdPBtIKmiN6ad7BxZe8Z72HYoXx1v9UI2pW3mF8aDYxJXUMVRMGh7i8HKCG9VxbexPYvNzUil5rDz8tYraYh31UrEBAQEBAQEBAQEBAQEBAQEBAQEBB+XvDQSSAALknYB4oOZhmkNNVSSRQVDJHs8prT7xzHaFO2O1Y3MJWpasbmHVUERAQEGCgrDWRp7kz0dG/r+TLK37PNjD6XM8O/dswYN/NZqw4N/NZUq3NojggICC+9VPmqn9ab5jl5nJ9SXn5/rlL1QpEBAQEBAQEBAQEBAQEBAQEBAQEGCg+ddKdKKmtke2aU5A9wEbOrHsJAuOJ77r1ceKlI7Q9PHjrWO0OLS1L4Xtkie5j2G7XNNnA9h/orJiJjUpzETGpXFoPrGZU5aesLY5tga/dHKeX3Xdm4+5efm401718MOXB096rCBWZnZQYJQVfrI0+yZ6Ojf1trZZR9nmxh9LmeHfu2cfBv5rNeHDv5rKmW5rEBAQEBBfeqnzVT+tN8xy8zk+pLz8/1yl6oUiAgICAgICAgICAgICAgICAgICDC4Plyt+tl/Ef8AEV7UeIerHiB9K8RtmLD0bnOYH/ZLm2JbfnYhNxvXu7uN6eK6LB0H1jPpctPWF0kO5sm0yRDhfi5vvHasubjRbvXyz5cET3r5XHS1TJmNkie17HAFrmkEEHiCsExMdpYpiYnUq01kafZM9HRv621ssrT5PNjD6XM8O9a8HH381mnDh/8A1ZUy3Ngg96KjfPI2KFjnvcbNa0XJ/wDXauTMRG5JmIjcrd0X1eMo4Xz1VpJ+ieQN8cJynyebvvexYMnIm06r4Yr55tOq+FNNXoNzKOCC+9VPmqn9ab5jl5nJ9SXn5/rlL1QpEBAQEBAQEBAQEBAQEBAQEBAQEGFwfLlb9bL+I/4ivajw9WPELa1XYZHV4TNBOwOY6pluOIOVliDwI5rDybTXLuGTPaa5NwgGmWikmGTZXXfE4no5bbHfddycOXitWLLGSPy0Y8kXhHlasdTCtIamkjlhgmcxkoIc0cL73N9E9o5qFsdbTuYRtStp3MOWppCDsaNaNT4jJkgbZotnlcD0bO88T90be5V5MtccblC+SKRuV56KaKQYbHliGZ7gM8rvLf8A6DsC83JltknuwZMlrz3dbEvqZfwn/CVCvmEK+YfLoXsvVZQEF96qfNVP603zHLzOT6kvPz/XKXqhSICAgICAgICAgICAgICAgICAgIMLg+XK362X8R/xFe1Hh6seIXNqX83P/NSfCxefy/U/pi5P1pji+GRVcL4J2BzHDaOIPAg8COBVFbTWdworaazuHzppHhraSqlgjmErWOsHj4TwzDcbbF6uO02rEzD06W6q705qmkIJFoNo/HiFSIppxG0WOS9pJebWHcO079vspzXmldxCvLeaV3EL9wzD4qaJsMEYYxu5o/ieZ7V5lrTady86ZmZ3LbXHGtiX1Mv4T/hK7XzDtfMPl0L2XqsoCC+9VPmqn9ab5jl5nJ9SXn5/rlL1QpEBAQEBAQEBAQEBAQEBAQEBAQEGFwfLlb9bL+I/4ivajw9WPELm1Mebn/mpPhYvP5fqf0xcn63M1kae5M9HRv620Syj7PNjDz5nh/CfHwb+ayeHDv5rKmW5rEBBlriCCCQQQQRsII3EEbj2oLS0H1l2y0+IO7G1H9Jf/L281izcb3p/0yZeP71/6Wqx4IBBuCLgjcViZHhiX1Mv4T/hK7XzDtfMPl0L2XqsoCC+9VPmqn9ab5jl5nJ9SXn5/rlL1QpEBAQEBAQEBAQEBAQEBAQEBAQEGFwfLlb9bL+I/wCIr2o8Q9aviEgw7S6Slw51FBdr5JpHPl4ta4NGVnabG54Kq2GLX6pVTii1+qUZVy5v4Lg81bKIaeMvcd/BrR6TncAo2vWkbsja0Vjcrk0f1b01PA+OdonkkZZ8hFst+Efo2PHebLz78m0zuO0MN+RaZ3CrdMtFJcMmyuu6JxPRy22Eei7k4e9bcWWMkflrx5IvH5R5WrBBL9CtO5cPLYpLy09/Iv14+2Mnh93d3LPlwRfvHlTlwxfvHlckWKxVlI+aCQPY6J+0bwcp2OG8HsKwdM1tqWLpmttS+awvXeoyjggvvVT5qp/Wm+Y5eZyfUl5+f65S9UKRAQEBAQEBAQEBAQEBAQEBAQEBBgoPlyt+tl/Ef8RXsx4h60eIeK6JNodoZNiTg4fq4AbOmI382sH2j7h4WVOXNXH/ACqyZYp/K8cBwKGhiENOwNG8ne959JzuJXnXva87lgvebzuXTUEWni2GR1cL4J2BzHDaDvHIg8COBUq2ms7hKtprO4UFplopJhk2V13ROJ6OW2x33XcnDlx393pYssZI/L0MWSLx+UeVywQdHBMbmonudA+we0tew7WPBBFnDx37woXpF47o2pW3lzgppCAgvvVT5qp/Wm+Y5eZyfUl5+f65S9UKRAQEBAQEBAQEBAQEBAQEBAQEBAQRTSTQKlrszyzopT/xI7Ak/ebud/HtV2PPei2ma1EWwLVPknLqyVskTT1WMzAy+v6I7Bv52V1+X2+WO66/J7fL5WhTwtja1jGhrWgANAsABuACxzO2Te3ogICDTxbDI6uF8E7A5jhtHEciDwI5qVbTWdwlW01ncKC0y0UlwybK67onE9HLbf8AddycPfvXp4ssZI/L0MeSLx+UeVqwQEBAQX3qp81U/rTfMcvM5PqS8/P9cpeqFIgICAgICAgICAgICAgICAgICAgICAgICAgICDTxbDI6uJ8E7A5jhYjiORB4Ec12tprO4draazuFBaZaKSYZNldd0Tiejltv+67k4e/f3epiyxkj8vRx5YvH5R5WrBAQEF96qD/uqn9aX5jl5nJ9SXn8j1JS9UKRAQEBAQEBAQEBAQEBAQEBAQEBAQEBAQEBAQEBBp4thkdVC+CZgexw2jiORB4Ec12tprO4SraazuFBaZaKSYZLldd0Tyejltv+67k4e/f3epiyxkj8vQx5IvH5cCNhcQ1rS5x3NaCXHuA2q1YmGBatqyps6Rop2HjJ5duyMbfbZZ78mlfHdTfkUr+ViYFq1o6azpGmoeOMtsnhGNntust+Te3jszX5F7eOyYxRhoDWtDQNwAAA7gFnUP2gICAgICAgICAgICAgICAgICAgICAgICAgxdBlAQEBBp4rhkdXE+Cdgexw2g+4g8COalW01ncO1tNZ3DXwbR6mohangYzm4C73d7ztPtXb5LW8yla9reZdMBQQZQEBAQYKBdBlAQEBAQEGriZk6GXoLdJ0bizMLtzAbLjvXa633drrfdDtW2mMuIuqIqkMEkeVzcrS27TdrgQTvDh/mC0cjDFNTXwvz4opqap2szO855hG1z3GzWtLieQAuSkRvsR3QTV5pXVYnPUF4Y2njGyzSHkvd1AXX4NBv3hac+KuOsa8tGbFWkRHu/Oh+L4nLiM8dXE5sAEm+MNYwh3UDH/auL8Tz2LuWmKMcTXy7krjikTXysFZWYQEBAQEBAQEFWYHWyHSWpiMrywdNZhe7ILMZ9m9uK23rHwInX2a71j4MTpaaxMiKac6aMwxrWhvSTPBLWXsA0fbceAvs7VdhwTk/hdixTf+EUhxTH6lvSxxNY07QMkbbjsDzm9qv6ePXtK7pwV7S7+guNV8tRNT4jEGFkQe12TKXXdY7QcpHcqs1McRFqSqy0pERNJSHH9Iqega11TKGZr5W2Jc61r2A7x7VVTHa/iFdMdreIdVpuAVBBlAQEBAQaWNOIpqgg2IglII3jqFdr5h2vmEF1K1UktNVGWR7yJ2gF7i4gdGw2BJWrmViLRpp5cRFo09qTF8TOMugdE76L0jx9XaMRAHLIJOLibbL8bWXJpi+Fv3cmmP4W/dYAWVmZQEBAQYKCnKkfonSFr/ACYp3+GSoNj7JAD4LfH/AC4PzH+m2P8Akw/wuRYGJCtbOL/RsPfGDZ1Q4RD1d8h/dFv7y0canVf+F/Hr1X/hsascH+i4dFmFnzEzP59e2QHuYGhR5F+rJLme/Vds4HphDWVU9JGyQPhz5i4NDTkfkNrOJ39i5fDNKxafdG+G1axM+7Y0m0qp8OYHVDjmdfLG0Xe62+w4DtNguY8Vsk9imO157Ik3W/BcF9LM1h3Ouw7O64v4FaP/AI7e0rv/AJbfdMMd0jjo6UVcjXuYejsGgZv1nk7CRzWemOb26YUUxza3TDbwTE21lPFUxhwbI3MA4AOAuRtAJ5KN6zW01ly1emdP1i+INpYJah4JbFG57g2xcQ0XNr8VyteqYiHK16piGnoxpFHiMJnha9rRI5lngB12gE7idnWClkxzSdSlkpNJ1LlaR6wqShe6J5fJK02cxjfJJsbFzrC+0KzHx73jadMF7xtxYNbkGYCWlmjaftdVxtzy7D7LqyeJb2lOeLb2lP6CtZURsmieHse0Oa4biCssxMTqWeYmJ1KrcB/aip75/lsW2/8AjR/X+2u/oR+/dbSwsamtNXtZpDA+p+qBpj1vJyC4v3B9ye4rfi9Ceny3Yu+GdeVxsNxcLAwvxUSBjHPO5rXOPOwF/wCiRG50RCjNYul0OKGlMDZG9EJc2cNF8/R2tZx9Ar0sGG2Pe3oYcVse9rAwTWZS1U0NNHHMHyODAXBmUG19tnk8Fmvxr1ibSz349qxNnVfphCMQGHZJOlJAzWb0e1mffmvu7FX8G3R1+yv4U9HWkaqVo7j+mENDUwUsrJC+bLlLQ0tGZ+QXu4Hf2K2mG16zaPZbTFNomYSB7gASTYAXJ4DtVSpA8W1qUsMhjhZJOQbZmWDCfuk7Xd4FlprxbzG57NFeNaY3PZmk1hU9dFUQZXwymCbKyS1nHI42Dhx7DZLce1JifJOC1e/loajP7LV/mG/KYp836oT5f1QlEGl8L8QdhwZJ0rb3cQ3o9jA/fmvuI4KicNop1+yicU9HW7tVVMiY6SRwYxoJc5xsABxJVcRM9oQiN+EErtbNM15ZBDNNb7QAaD3A7fctNeJbXedNEca2ty2MG1o0k7xHK18BJsC+xZfkXDd4hcvxbxG47uW41ojcd05a6+5ZmdlAQVxrpwjpKaKqaOtC/K4jfkkIF/Bwb7StfEvq3T92njW1bpSvQzFvplDTzk9Yxhr+x7Oq/wB4J8VRlp0XmFOSvTaYV7pwf0pjVPQNN2RFrX8ttpJT+4A3vWrD/wAeKb/dpxfJim33W41oAAAsALDsWFjVPq189Yn/AIn+YC3cj0q/1/42Z/Tq09MpGM0gidWi8A6E9YXbkyGxI5CS5PcpYd/A+Xyli74Z6fK2eigqYrZYpYnN5NcxwPuWDdqyxbmJRLW1GG4UWtFgJYAByAdYD3LRxe+T/tfxvUdbVx5qofwf+4qvP6koZ/Ul7ad+bK78tL8KYfUj+XMP1wj+pnzc/wDNSfCxWcv1P6Wcn60kiwKlhmmq3Rs6SV+Z0kliRsAs0u2NFgNyp+JaYiqrrtMRX7OJpxX4fPSTwyVFPn6Nxjs5he14HVy2279nircNckWiYiVmKuSLRMQ0NSVS51FOw7mVJy9mZjHEe0k+Kny4jrifwlyo+aJcnAf2oqe+f5bFO/8AjR/X+07+hH791tLCxo1ppohHicYDjklZfo5QL2vva4cWnkrsWacc/hbiyzSfwr6lxrEcAc2Gqj6WnvZtySy3/Ll4eq73LVNMebvXtLTNMebvHaVn6O4/BiMPSwOuNz2O8tht5Lh/8CsV6WpOpZL0mk6lXOuynZG6gyMa24qL5WgXsYbXsO1a+JMzFt/vlq4szMT+/daVPQxNDXCKMEAEEMaCNnMBYptLHMyrCb9qm+s3+WK2R/j/AL92uPQW0sTGqbWj53wz/o/PC3cf0rfvs2YPTt++zsa5cYdBRsgYSDUPcHEb+jYLuHiS0dxKr4lIm259kONTdt/Z2NBdFY6GmjJY0zPY10khALrkXyg8Gi9rdirzZZvb8K8uWbW/D8af6NRVdLK/I1s0UbnskAAcCwF2Ukb2mxFu1MOSa2j7O4sk1t+HA1Gn/Zqv8y35TFdzPqj+FvL+qGjhn7VT97/5dilf/Hj993b+hH77v3rarZKirpMMidYPMbnDgXSPyMvzDQHO8RyXONWIrN5c49Yis3lYGAaPwUMTYoYwLAXeQM7zxc528rLfJa87lnvebTuXD1jaLR1dLLK2Nonijc9jwAC4NFyx3MEA9yswZZrbU+E8OWa2/Dw1QYu6poTG8lxgf0YJ3lhAcz2AkeAUuVTpvv7pcmnTbf3TlZmcQaWM4e2qp5oH7pI3M7rjYfA2PgpVt0zEu1t0ztV+q7G/oTcRpqg26APnseBj6koA7wz95bOTTq6bV9+zXnp1dMx7tnU/ROnmrMSlHWe9zGk83nPIQf3B4Fc5U9MRSHOTMREUhaixMipdWnnrE/8AE/zAW7kelX+v/GzP6cfvssDSTRinxBgbUMuW3yyN2SMvyPLsOxZMeS2OdwzUyWpPZV+M4HWaPuFRS1BdCXgHgLnc2SPcb7RmHuW2mSmf5bR3a63pm7THdJNPcSFbgMdU1tukdTvI9E57EeDrhVYK9ObpV4a9OXpSDVs8HCqKx3RkHvDnAhVZ/UlVn9SXtrAlDcMrS42vTvaO0u6oHtIXMEbyQ5h+uEb1TVIhwqeV25k07z/dY0/0VvKjeSIW8iN5NI7oxg8mkMs9VW1DxEx4aI2HZcjNlaDsaACNtrkq7JeMERWsd1uS8YYitYSjEtX+H0tLUS9ESWQSODnyPNiGmxtcDfbgqa8jJe0RtTGbJa0Q09Rv9lq/zI+Uxd5n1R/CXL+qP4c/Af2oqe+f5bFO/wDjR/X+0r+hH9f7W0sLGxdB4VtGyeN0UrGvY4WLXC4IXYmYncOxMxO4VBolCcP0gfSQuJjc6SMi9+p0ZlbfmWkAX7TzW/J8+DqltyfPh6pb+vLy8P7qn+MKjw/Fv37o8Xxb+v8Aa1YvJHcFhljlU9YcmlTC7ZdzLeNOQPeFujvx/wB+7ZHoLaWFjVHrNmDsZw9oO1v0e45Zp9n8Fu4/pW/fZswenP77PbXjGQaGS1wOnHj+rdbxAPsXOH7w5xfeFn0E7ZIo5GG7Xsa4EcQQCFjmNTplmNS1NJ6lsVFVPebAU8t/FpA95C7SN2iHaRu0RCDajR/stX+Yb8pi1c36oaeX9UNLC/2qn73/AMuxSv8A48fvu7b0I/fd5abv+j6Q0c8mxh+jG/AAOcxx8L3TD3wTEfl3F3wzELdBWFic7SOqbDSVMjzZrYJCf3TYe1SpEzaIhKkbtEINqMpi2lqXkbHTNaO3IwX95WrmT88NPLmJtCy1jZBAQU5rD0VqRXTTUcEj2VEXX6MX2mwe09+RpW/Blp0atPhtw5a9GrT4WTobhH0Khp6cjrNZd/a9/Wf7yfYsmW/XeZZcluq0y7JVaCtNAcGqIMWxCaWB7I3/AEjI9ws12acOFj2jatme9bY6xE/umrNes0iIlt6RY9iVDWTGOkNRTOyFlmklvVAcA5lyOtfYQoUx4r17zqXKUx2r3nUuFjNZiWONZTNoTTxZw5znhwFxuLnOANhvsBcq2kYsM9W9ysrGPF33tPJNFmHDP0bm6ogDA8jbmG0Pt621Zviz8TrZviT19au8DrMTwTPTuo3TRF5IDWvc0E73MewHYd9iFqvXFl771LVaMeXvvToYvFiOMQSumpzTwxxueyEX6WeUD9WCHbbA7eH+kaTjxTGp3P8A4hWceOY1O5dzVpg0keGzU9VE6MySzAtcLOyvY1t/4qrkXicm6yrz2jr3CJYXFiOATSsZSuqIXuG1rXOa+2xrwWAlrrbCCFotOPNETvUr7TjyxvepdasdiONRuZLTmlpmsc9zdvSzua0lkYzC9s1uAHeq4+FincTuUI+Hi7xO5dPVBhc1LT1LaiF8TnVAcA8WJHRsFx4gqHJtW0xqfZDk2raY1LSwbBqhmkVRUugeIXdLaUjqG7GAbe8FTtkr8CK77pWvX4MRvustY2VW+lMmK0ldNUUbHS07ww5LCRt2sAd1PKabjgteOMVqRFvLTjjFaureWkdOcVlGSLDC152Zuim2HnZ1h7SpfAxR3myXwccd5s6mr7Q2anmkr65155M1m3uW59rnOI2ZjusNgCrz5otHTXwjmyxMdNfD31r6NSV0EMlO3PJA5/UHlOY8DNl7QWtNu9ONlikzE+7nHyRWdT7tPRfSzEJZKemmoHAZg2ScskbZoHlWItfYOK7kxY4iZizuTFSImYl+dZmic800VfRAmVgaHNabSdQ5mPbfeRtBHcu8fNWImlncGWIjot4a9LpzibmiL9FudLa2csla2/Mgi3+ay7ODFvfV2dnDj89TjYlolXCto6iVj55ZJY5ah7BeOMiVtmDkGsCsrmx9ExHaPZOuWnTMQsvTPR1uJUroCcrwQ+N/Brxe1+wgkHsKx4snw7bZcWTottXmC4vimEN+iyUT542k5LB7g3b9mRgN29hGzs3LXemLLPVE6abUx5O8Tp0KuDEcaa76TAaalY1z+iF+lne0Esbt22zW4D27oROPF9M7lCJx4/E7l0tUGFTUtPUtqIXxOdO1wDxYkdG0XHiCo8q9bWjplzk2i0xpp4fg07dI5qowPEJL7S26hvA1o294IUrXrOCK77u2vWcMRvukOn2iIxOFoaQ2aO5jcfJINszHdhsO4gKnDlnHP4VYcvRP4RHD9JcVw5ggqKB84YMrXgPc6w3DOwEOHaRdX2x4rzuLaXzjxX7xOn5xAYpjuWF0H0WnzAuzBwBsdhObrOtvDQALrtfhYe+9yR8PF33uVlYDhLKKnjp4h1WN3ne4na5x7SblY73m1tyy2tNp3LoKKIgIMWQZQEGLIFkCyDKDCBZAsgWQLIFkCyDKDFkBBlBghAsgWQLIFkGUGLIFkCyBZBlBhAsgygICAgICAgICAgICAgICAgICAgICAgICAgICAgICAgICAgICAgICAgICAgICAgICAgICAgICAgICAgICAgICAgICAgICAgICD//Z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data:image/jpeg;base64,/9j/4AAQSkZJRgABAQAAAQABAAD/2wCEAAkGBxQPEBAQEBAUFBUUEBIVFxQVFRQXEhQYFRYWFxcWGRYYHCggHh0nGxQVIjEhJSkrLi4yFx8zRDMsNygtMSsBCgoKDg0OGxAQGywkICQsLCwsLC8sLCwsLCwsLC8sLCwsLCwsLCwsLCwsLCwsLCwsLCwsLCwsLCwsLCwsLCwsLP/AABEIALcBFAMBEQACEQEDEQH/xAAcAAEAAgMBAQEAAAAAAAAAAAAABgcBBAUDCAL/xABJEAABAwICBgUIBgcFCQAAAAABAAIDBBEFEgYHITFBURMiYXGBMjVScpGhsrMUM0Jic3QVIzaSsbTBNIKEotEkJUNjg8LS4fD/xAAZAQEAAwEBAAAAAAAAAAAAAAAAAgMEAQX/xAAtEQEAAgIBAwIGAgIDAQEAAAAAAQIDEQQSITEzQRMiMlFh8HGBNMEjkbEUQv/aAAwDAQACEQMRAD8AvFAQEBAQEBAQEBAQEBAQEBAQEBAQYJQAUGUBAQEBAQEBAQEBAQEBAQEBAQEBAQEBAQEBAQEBAQEBAQVfrH0+6PPR0b+vtbLM0+RzYw+lzPDv3a8HH381mrBg381kYwLWVWU1myOFQwcJNj7dkg2+0FX341LeOy6/Hpb8LEwPWVR1NmyPNO8/Zl2Mv2SDq+2yyX416+O7Nfj3r+UwjkDgC0gg7iDcHxCoUP2gICAgICAgICAgICAgICAgICAgICAgICAgICAgIMXQVhrI0+yZ6Ojf19rZZWnyObGH0uZ4d+7Xgwb+azVgw7+aypVvbBAQdPBtIKmiN6ad7BxZe8Z72HYoXx1v9UI2pW3mF8aDYxJXUMVRMGh7i8HKCG9VxbexPYvNzUil5rDz8tYraYh31UrEBAQEBAQEBAQEBAQEBAQEBAQEBB+XvDQSSAALknYB4oOZhmkNNVSSRQVDJHs8prT7xzHaFO2O1Y3MJWpasbmHVUERAQEGCgrDWRp7kz0dG/r+TLK37PNjD6XM8O/dswYN/NZqw4N/NZUq3NojggICC+9VPmqn9ab5jl5nJ9SXn5/rlL1QpEBAQEBAQEBAQEBAQEBAQEBAQEGCg+ddKdKKmtke2aU5A9wEbOrHsJAuOJ77r1ceKlI7Q9PHjrWO0OLS1L4Xtkie5j2G7XNNnA9h/orJiJjUpzETGpXFoPrGZU5aesLY5tga/dHKeX3Xdm4+5efm401718MOXB096rCBWZnZQYJQVfrI0+yZ6Ojf1trZZR9nmxh9LmeHfu2cfBv5rNeHDv5rKmW5rEBAQEBBfeqnzVT+tN8xy8zk+pLz8/1yl6oUiAgICAgICAgICAgICAgICAgICDC4Plyt+tl/Ef8AEV7UeIerHiB9K8RtmLD0bnOYH/ZLm2JbfnYhNxvXu7uN6eK6LB0H1jPpctPWF0kO5sm0yRDhfi5vvHasubjRbvXyz5cET3r5XHS1TJmNkie17HAFrmkEEHiCsExMdpYpiYnUq01kafZM9HRv621ssrT5PNjD6XM8O9a8HH381mnDh/8A1ZUy3Ngg96KjfPI2KFjnvcbNa0XJ/wDXauTMRG5JmIjcrd0X1eMo4Xz1VpJ+ieQN8cJynyebvvexYMnIm06r4Yr55tOq+FNNXoNzKOCC+9VPmqn9ab5jl5nJ9SXn5/rlL1QpEBAQEBAQEBAQEBAQEBAQEBAQEGFwfLlb9bL+I/4ivajw9WPELa1XYZHV4TNBOwOY6pluOIOVliDwI5rDybTXLuGTPaa5NwgGmWikmGTZXXfE4no5bbHfddycOXitWLLGSPy0Y8kXhHlasdTCtIamkjlhgmcxkoIc0cL73N9E9o5qFsdbTuYRtStp3MOWppCDsaNaNT4jJkgbZotnlcD0bO88T90be5V5MtccblC+SKRuV56KaKQYbHliGZ7gM8rvLf8A6DsC83JltknuwZMlrz3dbEvqZfwn/CVCvmEK+YfLoXsvVZQEF96qfNVP603zHLzOT6kvPz/XKXqhSICAgICAgICAgICAgICAgICAgIMLg+XK362X8R/xFe1Hh6seIXNqX83P/NSfCxefy/U/pi5P1pji+GRVcL4J2BzHDaOIPAg8COBVFbTWdworaazuHzppHhraSqlgjmErWOsHj4TwzDcbbF6uO02rEzD06W6q705qmkIJFoNo/HiFSIppxG0WOS9pJebWHcO079vspzXmldxCvLeaV3EL9wzD4qaJsMEYYxu5o/ieZ7V5lrTady86ZmZ3LbXHGtiX1Mv4T/hK7XzDtfMPl0L2XqsoCC+9VPmqn9ab5jl5nJ9SXn5/rlL1QpEBAQEBAQEBAQEBAQEBAQEBAQEGFwfLlb9bL+I/4ivajw9WPELm1Mebn/mpPhYvP5fqf0xcn63M1kae5M9HRv620Syj7PNjDz5nh/CfHwb+ayeHDv5rKmW5rEBBlriCCCQQQQRsII3EEbj2oLS0H1l2y0+IO7G1H9Jf/L281izcb3p/0yZeP71/6Wqx4IBBuCLgjcViZHhiX1Mv4T/hK7XzDtfMPl0L2XqsoCC+9VPmqn9ab5jl5nJ9SXn5/rlL1QpEBAQEBAQEBAQEBAQEBAQEBAQEGFwfLlb9bL+I/wCIr2o8Q9aviEgw7S6Slw51FBdr5JpHPl4ta4NGVnabG54Kq2GLX6pVTii1+qUZVy5v4Lg81bKIaeMvcd/BrR6TncAo2vWkbsja0Vjcrk0f1b01PA+OdonkkZZ8hFst+Efo2PHebLz78m0zuO0MN+RaZ3CrdMtFJcMmyuu6JxPRy22Eei7k4e9bcWWMkflrx5IvH5R5WrBBL9CtO5cPLYpLy09/Iv14+2Mnh93d3LPlwRfvHlTlwxfvHlckWKxVlI+aCQPY6J+0bwcp2OG8HsKwdM1tqWLpmttS+awvXeoyjggvvVT5qp/Wm+Y5eZyfUl5+f65S9UKRAQEBAQEBAQEBAQEBAQEBAQEBBgoPlyt+tl/Ef8RXsx4h60eIeK6JNodoZNiTg4fq4AbOmI382sH2j7h4WVOXNXH/ACqyZYp/K8cBwKGhiENOwNG8ne959JzuJXnXva87lgvebzuXTUEWni2GR1cL4J2BzHDaDvHIg8COBUq2ms7hKtprO4UFplopJhk2V13ROJ6OW2x33XcnDlx393pYssZI/L0MWSLx+UeVywQdHBMbmonudA+we0tew7WPBBFnDx37woXpF47o2pW3lzgppCAgvvVT5qp/Wm+Y5eZyfUl5+f65S9UKRAQEBAQEBAQEBAQEBAQEBAQEBAQRTSTQKlrszyzopT/xI7Ak/ebud/HtV2PPei2ma1EWwLVPknLqyVskTT1WMzAy+v6I7Bv52V1+X2+WO66/J7fL5WhTwtja1jGhrWgANAsABuACxzO2Te3ogICDTxbDI6uF8E7A5jhtHEciDwI5qVbTWdwlW01ncKC0y0UlwybK67onE9HLbf8AddycPfvXp4ssZI/L0MeSLx+UeVqwQEBAQX3qp81U/rTfMcvM5PqS8/P9cpeqFIgICAgICAgICAgICAgICAgICAgICAgICAgICDTxbDI6uJ8E7A5jhYjiORB4Ec12tprO4draazuFBaZaKSYZNldd0Tiejltv+67k4e/f3epiyxkj8vRx5YvH5R5WrBAQEF96qD/uqn9aX5jl5nJ9SXn8j1JS9UKRAQEBAQEBAQEBAQEBAQEBAQEBAQEBAQEBAQEBBp4thkdVC+CZgexw2jiORB4Ec12tprO4SraazuFBaZaKSYZLldd0Tyejltv+67k4e/f3epiyxkj8vQx5IvH5cCNhcQ1rS5x3NaCXHuA2q1YmGBatqyps6Rop2HjJ5duyMbfbZZ78mlfHdTfkUr+ViYFq1o6azpGmoeOMtsnhGNntust+Te3jszX5F7eOyYxRhoDWtDQNwAAA7gFnUP2gICAgICAgICAgICAgICAgICAgICAgICAgxdBlAQEBBp4rhkdXE+Cdgexw2g+4g8COalW01ncO1tNZ3DXwbR6mohangYzm4C73d7ztPtXb5LW8yla9reZdMBQQZQEBAQYKBdBlAQEBAQEGriZk6GXoLdJ0bizMLtzAbLjvXa633drrfdDtW2mMuIuqIqkMEkeVzcrS27TdrgQTvDh/mC0cjDFNTXwvz4opqap2szO855hG1z3GzWtLieQAuSkRvsR3QTV5pXVYnPUF4Y2njGyzSHkvd1AXX4NBv3hac+KuOsa8tGbFWkRHu/Oh+L4nLiM8dXE5sAEm+MNYwh3UDH/auL8Tz2LuWmKMcTXy7krjikTXysFZWYQEBAQEBAQEFWYHWyHSWpiMrywdNZhe7ILMZ9m9uK23rHwInX2a71j4MTpaaxMiKac6aMwxrWhvSTPBLWXsA0fbceAvs7VdhwTk/hdixTf+EUhxTH6lvSxxNY07QMkbbjsDzm9qv6ePXtK7pwV7S7+guNV8tRNT4jEGFkQe12TKXXdY7QcpHcqs1McRFqSqy0pERNJSHH9Iqega11TKGZr5W2Jc61r2A7x7VVTHa/iFdMdreIdVpuAVBBlAQEBAQaWNOIpqgg2IglII3jqFdr5h2vmEF1K1UktNVGWR7yJ2gF7i4gdGw2BJWrmViLRpp5cRFo09qTF8TOMugdE76L0jx9XaMRAHLIJOLibbL8bWXJpi+Fv3cmmP4W/dYAWVmZQEBAQYKCnKkfonSFr/ACYp3+GSoNj7JAD4LfH/AC4PzH+m2P8Akw/wuRYGJCtbOL/RsPfGDZ1Q4RD1d8h/dFv7y0canVf+F/Hr1X/hsascH+i4dFmFnzEzP59e2QHuYGhR5F+rJLme/Vds4HphDWVU9JGyQPhz5i4NDTkfkNrOJ39i5fDNKxafdG+G1axM+7Y0m0qp8OYHVDjmdfLG0Xe62+w4DtNguY8Vsk9imO157Ik3W/BcF9LM1h3Ouw7O64v4FaP/AI7e0rv/AJbfdMMd0jjo6UVcjXuYejsGgZv1nk7CRzWemOb26YUUxza3TDbwTE21lPFUxhwbI3MA4AOAuRtAJ5KN6zW01ly1emdP1i+INpYJah4JbFG57g2xcQ0XNr8VyteqYiHK16piGnoxpFHiMJnha9rRI5lngB12gE7idnWClkxzSdSlkpNJ1LlaR6wqShe6J5fJK02cxjfJJsbFzrC+0KzHx73jadMF7xtxYNbkGYCWlmjaftdVxtzy7D7LqyeJb2lOeLb2lP6CtZURsmieHse0Oa4biCssxMTqWeYmJ1KrcB/aip75/lsW2/8AjR/X+2u/oR+/dbSwsamtNXtZpDA+p+qBpj1vJyC4v3B9ye4rfi9Ceny3Yu+GdeVxsNxcLAwvxUSBjHPO5rXOPOwF/wCiRG50RCjNYul0OKGlMDZG9EJc2cNF8/R2tZx9Ar0sGG2Pe3oYcVse9rAwTWZS1U0NNHHMHyODAXBmUG19tnk8Fmvxr1ibSz349qxNnVfphCMQGHZJOlJAzWb0e1mffmvu7FX8G3R1+yv4U9HWkaqVo7j+mENDUwUsrJC+bLlLQ0tGZ+QXu4Hf2K2mG16zaPZbTFNomYSB7gASTYAXJ4DtVSpA8W1qUsMhjhZJOQbZmWDCfuk7Xd4FlprxbzG57NFeNaY3PZmk1hU9dFUQZXwymCbKyS1nHI42Dhx7DZLce1JifJOC1e/loajP7LV/mG/KYp836oT5f1QlEGl8L8QdhwZJ0rb3cQ3o9jA/fmvuI4KicNop1+yicU9HW7tVVMiY6SRwYxoJc5xsABxJVcRM9oQiN+EErtbNM15ZBDNNb7QAaD3A7fctNeJbXedNEca2ty2MG1o0k7xHK18BJsC+xZfkXDd4hcvxbxG47uW41ojcd05a6+5ZmdlAQVxrpwjpKaKqaOtC/K4jfkkIF/Bwb7StfEvq3T92njW1bpSvQzFvplDTzk9Yxhr+x7Oq/wB4J8VRlp0XmFOSvTaYV7pwf0pjVPQNN2RFrX8ttpJT+4A3vWrD/wAeKb/dpxfJim33W41oAAAsALDsWFjVPq189Yn/AIn+YC3cj0q/1/42Z/Tq09MpGM0gidWi8A6E9YXbkyGxI5CS5PcpYd/A+Xyli74Z6fK2eigqYrZYpYnN5NcxwPuWDdqyxbmJRLW1GG4UWtFgJYAByAdYD3LRxe+T/tfxvUdbVx5qofwf+4qvP6koZ/Ul7ad+bK78tL8KYfUj+XMP1wj+pnzc/wDNSfCxWcv1P6Wcn60kiwKlhmmq3Rs6SV+Z0kliRsAs0u2NFgNyp+JaYiqrrtMRX7OJpxX4fPSTwyVFPn6Nxjs5he14HVy2279nircNckWiYiVmKuSLRMQ0NSVS51FOw7mVJy9mZjHEe0k+Kny4jrifwlyo+aJcnAf2oqe+f5bFO/8AjR/X+07+hH791tLCxo1ppohHicYDjklZfo5QL2vva4cWnkrsWacc/hbiyzSfwr6lxrEcAc2Gqj6WnvZtySy3/Ll4eq73LVNMebvXtLTNMebvHaVn6O4/BiMPSwOuNz2O8tht5Lh/8CsV6WpOpZL0mk6lXOuynZG6gyMa24qL5WgXsYbXsO1a+JMzFt/vlq4szMT+/daVPQxNDXCKMEAEEMaCNnMBYptLHMyrCb9qm+s3+WK2R/j/AL92uPQW0sTGqbWj53wz/o/PC3cf0rfvs2YPTt++zsa5cYdBRsgYSDUPcHEb+jYLuHiS0dxKr4lIm259kONTdt/Z2NBdFY6GmjJY0zPY10khALrkXyg8Gi9rdirzZZvb8K8uWbW/D8af6NRVdLK/I1s0UbnskAAcCwF2Ukb2mxFu1MOSa2j7O4sk1t+HA1Gn/Zqv8y35TFdzPqj+FvL+qGjhn7VT97/5dilf/Hj993b+hH77v3rarZKirpMMidYPMbnDgXSPyMvzDQHO8RyXONWIrN5c49Yis3lYGAaPwUMTYoYwLAXeQM7zxc528rLfJa87lnvebTuXD1jaLR1dLLK2Nonijc9jwAC4NFyx3MEA9yswZZrbU+E8OWa2/Dw1QYu6poTG8lxgf0YJ3lhAcz2AkeAUuVTpvv7pcmnTbf3TlZmcQaWM4e2qp5oH7pI3M7rjYfA2PgpVt0zEu1t0ztV+q7G/oTcRpqg26APnseBj6koA7wz95bOTTq6bV9+zXnp1dMx7tnU/ROnmrMSlHWe9zGk83nPIQf3B4Fc5U9MRSHOTMREUhaixMipdWnnrE/8AE/zAW7kelX+v/GzP6cfvssDSTRinxBgbUMuW3yyN2SMvyPLsOxZMeS2OdwzUyWpPZV+M4HWaPuFRS1BdCXgHgLnc2SPcb7RmHuW2mSmf5bR3a63pm7THdJNPcSFbgMdU1tukdTvI9E57EeDrhVYK9ObpV4a9OXpSDVs8HCqKx3RkHvDnAhVZ/UlVn9SXtrAlDcMrS42vTvaO0u6oHtIXMEbyQ5h+uEb1TVIhwqeV25k07z/dY0/0VvKjeSIW8iN5NI7oxg8mkMs9VW1DxEx4aI2HZcjNlaDsaACNtrkq7JeMERWsd1uS8YYitYSjEtX+H0tLUS9ESWQSODnyPNiGmxtcDfbgqa8jJe0RtTGbJa0Q09Rv9lq/zI+Uxd5n1R/CXL+qP4c/Af2oqe+f5bFO/wDjR/X+0r+hH9f7W0sLGxdB4VtGyeN0UrGvY4WLXC4IXYmYncOxMxO4VBolCcP0gfSQuJjc6SMi9+p0ZlbfmWkAX7TzW/J8+DqltyfPh6pb+vLy8P7qn+MKjw/Fv37o8Xxb+v8Aa1YvJHcFhljlU9YcmlTC7ZdzLeNOQPeFujvx/wB+7ZHoLaWFjVHrNmDsZw9oO1v0e45Zp9n8Fu4/pW/fZswenP77PbXjGQaGS1wOnHj+rdbxAPsXOH7w5xfeFn0E7ZIo5GG7Xsa4EcQQCFjmNTplmNS1NJ6lsVFVPebAU8t/FpA95C7SN2iHaRu0RCDajR/stX+Yb8pi1c36oaeX9UNLC/2qn73/AMuxSv8A48fvu7b0I/fd5abv+j6Q0c8mxh+jG/AAOcxx8L3TD3wTEfl3F3wzELdBWFic7SOqbDSVMjzZrYJCf3TYe1SpEzaIhKkbtEINqMpi2lqXkbHTNaO3IwX95WrmT88NPLmJtCy1jZBAQU5rD0VqRXTTUcEj2VEXX6MX2mwe09+RpW/Blp0atPhtw5a9GrT4WTobhH0Khp6cjrNZd/a9/Wf7yfYsmW/XeZZcluq0y7JVaCtNAcGqIMWxCaWB7I3/AEjI9ws12acOFj2jatme9bY6xE/umrNes0iIlt6RY9iVDWTGOkNRTOyFlmklvVAcA5lyOtfYQoUx4r17zqXKUx2r3nUuFjNZiWONZTNoTTxZw5znhwFxuLnOANhvsBcq2kYsM9W9ysrGPF33tPJNFmHDP0bm6ogDA8jbmG0Pt621Zviz8TrZviT19au8DrMTwTPTuo3TRF5IDWvc0E73MewHYd9iFqvXFl771LVaMeXvvToYvFiOMQSumpzTwxxueyEX6WeUD9WCHbbA7eH+kaTjxTGp3P8A4hWceOY1O5dzVpg0keGzU9VE6MySzAtcLOyvY1t/4qrkXicm6yrz2jr3CJYXFiOATSsZSuqIXuG1rXOa+2xrwWAlrrbCCFotOPNETvUr7TjyxvepdasdiONRuZLTmlpmsc9zdvSzua0lkYzC9s1uAHeq4+FincTuUI+Hi7xO5dPVBhc1LT1LaiF8TnVAcA8WJHRsFx4gqHJtW0xqfZDk2raY1LSwbBqhmkVRUugeIXdLaUjqG7GAbe8FTtkr8CK77pWvX4MRvustY2VW+lMmK0ldNUUbHS07ww5LCRt2sAd1PKabjgteOMVqRFvLTjjFaureWkdOcVlGSLDC152Zuim2HnZ1h7SpfAxR3myXwccd5s6mr7Q2anmkr65155M1m3uW59rnOI2ZjusNgCrz5otHTXwjmyxMdNfD31r6NSV0EMlO3PJA5/UHlOY8DNl7QWtNu9ONlikzE+7nHyRWdT7tPRfSzEJZKemmoHAZg2ScskbZoHlWItfYOK7kxY4iZizuTFSImYl+dZmic800VfRAmVgaHNabSdQ5mPbfeRtBHcu8fNWImlncGWIjot4a9LpzibmiL9FudLa2csla2/Mgi3+ay7ODFvfV2dnDj89TjYlolXCto6iVj55ZJY5ah7BeOMiVtmDkGsCsrmx9ExHaPZOuWnTMQsvTPR1uJUroCcrwQ+N/Brxe1+wgkHsKx4snw7bZcWTottXmC4vimEN+iyUT542k5LB7g3b9mRgN29hGzs3LXemLLPVE6abUx5O8Tp0KuDEcaa76TAaalY1z+iF+lne0Esbt22zW4D27oROPF9M7lCJx4/E7l0tUGFTUtPUtqIXxOdO1wDxYkdG0XHiCo8q9bWjplzk2i0xpp4fg07dI5qowPEJL7S26hvA1o294IUrXrOCK77u2vWcMRvukOn2iIxOFoaQ2aO5jcfJINszHdhsO4gKnDlnHP4VYcvRP4RHD9JcVw5ggqKB84YMrXgPc6w3DOwEOHaRdX2x4rzuLaXzjxX7xOn5xAYpjuWF0H0WnzAuzBwBsdhObrOtvDQALrtfhYe+9yR8PF33uVlYDhLKKnjp4h1WN3ne4na5x7SblY73m1tyy2tNp3LoKKIgIMWQZQEGLIFkCyDKDCBZAsgWQLIFkCyDKDFkBBlBghAsgWQLIFkGUGLIFkCyBZBlBhAsgygICAgICAgICAgICAgICAgICAgICAgICAgICAgICAgICAgICAgICAgICAgICAgICAgICAgICAgICAgICAgICAgICAgICAgICD//Z"/>
          <p:cNvSpPr>
            <a:spLocks noChangeAspect="1" noChangeArrowheads="1"/>
          </p:cNvSpPr>
          <p:nvPr/>
        </p:nvSpPr>
        <p:spPr bwMode="auto">
          <a:xfrm>
            <a:off x="307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3" descr="data:image/jpeg;base64,/9j/4AAQSkZJRgABAQAAAQABAAD/2wCEAAkGBxQPEBAQEBAUFBUUEBIVFxQVFRQXEhQYFRYWFxcWGRYYHCggHh0nGxQVIjEhJSkrLi4yFx8zRDMsNygtMSsBCgoKDg0OGxAQGywkICQsLCwsLC8sLCwsLCwsLC8sLCwsLCwsLCwsLCwsLCwsLCwsLCwsLCwsLCwsLCwsLCwsLP/AABEIALcBFAMBEQACEQEDEQH/xAAcAAEAAgMBAQEAAAAAAAAAAAAABgcBBAUDCAL/xABJEAABAwICBgUIBgcFCQAAAAABAAIDBBEFEgYHITFBURMiYXGBMjVScpGhsrMUM0Jic3QVIzaSsbTBNIKEotEkJUNjg8LS4fD/xAAZAQEAAwEBAAAAAAAAAAAAAAAAAgMEAQX/xAAtEQEAAgIBAwIGAgIDAQEAAAAAAQIDEQQSITEzQRMiMlFh8HGBNMEjkbEUQv/aAAwDAQACEQMRAD8AvFAQEBAQEBAQEBAQEBAQEBAQEBAQYJQAUGUBAQEBAQEBAQEBAQEBAQEBAQEBAQEBAQEBAQEBAQEBAQVfrH0+6PPR0b+vtbLM0+RzYw+lzPDv3a8HH381mrBg381kYwLWVWU1myOFQwcJNj7dkg2+0FX341LeOy6/Hpb8LEwPWVR1NmyPNO8/Zl2Mv2SDq+2yyX416+O7Nfj3r+UwjkDgC0gg7iDcHxCoUP2gICAgICAgICAgICAgICAgICAgICAgICAgICAgIMXQVhrI0+yZ6Ojf19rZZWnyObGH0uZ4d+7Xgwb+azVgw7+aypVvbBAQdPBtIKmiN6ad7BxZe8Z72HYoXx1v9UI2pW3mF8aDYxJXUMVRMGh7i8HKCG9VxbexPYvNzUil5rDz8tYraYh31UrEBAQEBAQEBAQEBAQEBAQEBAQEBB+XvDQSSAALknYB4oOZhmkNNVSSRQVDJHs8prT7xzHaFO2O1Y3MJWpasbmHVUERAQEGCgrDWRp7kz0dG/r+TLK37PNjD6XM8O/dswYN/NZqw4N/NZUq3NojggICC+9VPmqn9ab5jl5nJ9SXn5/rlL1QpEBAQEBAQEBAQEBAQEBAQEBAQEGCg+ddKdKKmtke2aU5A9wEbOrHsJAuOJ77r1ceKlI7Q9PHjrWO0OLS1L4Xtkie5j2G7XNNnA9h/orJiJjUpzETGpXFoPrGZU5aesLY5tga/dHKeX3Xdm4+5efm401718MOXB096rCBWZnZQYJQVfrI0+yZ6Ojf1trZZR9nmxh9LmeHfu2cfBv5rNeHDv5rKmW5rEBAQEBBfeqnzVT+tN8xy8zk+pLz8/1yl6oUiAgICAgICAgICAgICAgICAgICDC4Plyt+tl/Ef8AEV7UeIerHiB9K8RtmLD0bnOYH/ZLm2JbfnYhNxvXu7uN6eK6LB0H1jPpctPWF0kO5sm0yRDhfi5vvHasubjRbvXyz5cET3r5XHS1TJmNkie17HAFrmkEEHiCsExMdpYpiYnUq01kafZM9HRv621ssrT5PNjD6XM8O9a8HH381mnDh/8A1ZUy3Ngg96KjfPI2KFjnvcbNa0XJ/wDXauTMRG5JmIjcrd0X1eMo4Xz1VpJ+ieQN8cJynyebvvexYMnIm06r4Yr55tOq+FNNXoNzKOCC+9VPmqn9ab5jl5nJ9SXn5/rlL1QpEBAQEBAQEBAQEBAQEBAQEBAQEGFwfLlb9bL+I/4ivajw9WPELa1XYZHV4TNBOwOY6pluOIOVliDwI5rDybTXLuGTPaa5NwgGmWikmGTZXXfE4no5bbHfddycOXitWLLGSPy0Y8kXhHlasdTCtIamkjlhgmcxkoIc0cL73N9E9o5qFsdbTuYRtStp3MOWppCDsaNaNT4jJkgbZotnlcD0bO88T90be5V5MtccblC+SKRuV56KaKQYbHliGZ7gM8rvLf8A6DsC83JltknuwZMlrz3dbEvqZfwn/CVCvmEK+YfLoXsvVZQEF96qfNVP603zHLzOT6kvPz/XKXqhSICAgICAgICAgICAgICAgICAgIMLg+XK362X8R/xFe1Hh6seIXNqX83P/NSfCxefy/U/pi5P1pji+GRVcL4J2BzHDaOIPAg8COBVFbTWdworaazuHzppHhraSqlgjmErWOsHj4TwzDcbbF6uO02rEzD06W6q705qmkIJFoNo/HiFSIppxG0WOS9pJebWHcO079vspzXmldxCvLeaV3EL9wzD4qaJsMEYYxu5o/ieZ7V5lrTady86ZmZ3LbXHGtiX1Mv4T/hK7XzDtfMPl0L2XqsoCC+9VPmqn9ab5jl5nJ9SXn5/rlL1QpEBAQEBAQEBAQEBAQEBAQEBAQEGFwfLlb9bL+I/4ivajw9WPELm1Mebn/mpPhYvP5fqf0xcn63M1kae5M9HRv620Syj7PNjDz5nh/CfHwb+ayeHDv5rKmW5rEBBlriCCCQQQQRsII3EEbj2oLS0H1l2y0+IO7G1H9Jf/L281izcb3p/0yZeP71/6Wqx4IBBuCLgjcViZHhiX1Mv4T/hK7XzDtfMPl0L2XqsoCC+9VPmqn9ab5jl5nJ9SXn5/rlL1QpEBAQEBAQEBAQEBAQEBAQEBAQEGFwfLlb9bL+I/wCIr2o8Q9aviEgw7S6Slw51FBdr5JpHPl4ta4NGVnabG54Kq2GLX6pVTii1+qUZVy5v4Lg81bKIaeMvcd/BrR6TncAo2vWkbsja0Vjcrk0f1b01PA+OdonkkZZ8hFst+Efo2PHebLz78m0zuO0MN+RaZ3CrdMtFJcMmyuu6JxPRy22Eei7k4e9bcWWMkflrx5IvH5R5WrBBL9CtO5cPLYpLy09/Iv14+2Mnh93d3LPlwRfvHlTlwxfvHlckWKxVlI+aCQPY6J+0bwcp2OG8HsKwdM1tqWLpmttS+awvXeoyjggvvVT5qp/Wm+Y5eZyfUl5+f65S9UKRAQEBAQEBAQEBAQEBAQEBAQEBBgoPlyt+tl/Ef8RXsx4h60eIeK6JNodoZNiTg4fq4AbOmI382sH2j7h4WVOXNXH/ACqyZYp/K8cBwKGhiENOwNG8ne959JzuJXnXva87lgvebzuXTUEWni2GR1cL4J2BzHDaDvHIg8COBUq2ms7hKtprO4UFplopJhk2V13ROJ6OW2x33XcnDlx393pYssZI/L0MWSLx+UeVywQdHBMbmonudA+we0tew7WPBBFnDx37woXpF47o2pW3lzgppCAgvvVT5qp/Wm+Y5eZyfUl5+f65S9UKRAQEBAQEBAQEBAQEBAQEBAQEBAQRTSTQKlrszyzopT/xI7Ak/ebud/HtV2PPei2ma1EWwLVPknLqyVskTT1WMzAy+v6I7Bv52V1+X2+WO66/J7fL5WhTwtja1jGhrWgANAsABuACxzO2Te3ogICDTxbDI6uF8E7A5jhtHEciDwI5qVbTWdwlW01ncKC0y0UlwybK67onE9HLbf8AddycPfvXp4ssZI/L0MeSLx+UeVqwQEBAQX3qp81U/rTfMcvM5PqS8/P9cpeqFIgICAgICAgICAgICAgICAgICAgICAgICAgICDTxbDI6uJ8E7A5jhYjiORB4Ec12tprO4draazuFBaZaKSYZNldd0Tiejltv+67k4e/f3epiyxkj8vRx5YvH5R5WrBAQEF96qD/uqn9aX5jl5nJ9SXn8j1JS9UKRAQEBAQEBAQEBAQEBAQEBAQEBAQEBAQEBAQEBBp4thkdVC+CZgexw2jiORB4Ec12tprO4SraazuFBaZaKSYZLldd0Tyejltv+67k4e/f3epiyxkj8vQx5IvH5cCNhcQ1rS5x3NaCXHuA2q1YmGBatqyps6Rop2HjJ5duyMbfbZZ78mlfHdTfkUr+ViYFq1o6azpGmoeOMtsnhGNntust+Te3jszX5F7eOyYxRhoDWtDQNwAAA7gFnUP2gICAgICAgICAgICAgICAgICAgICAgICAgxdBlAQEBBp4rhkdXE+Cdgexw2g+4g8COalW01ncO1tNZ3DXwbR6mohangYzm4C73d7ztPtXb5LW8yla9reZdMBQQZQEBAQYKBdBlAQEBAQEGriZk6GXoLdJ0bizMLtzAbLjvXa633drrfdDtW2mMuIuqIqkMEkeVzcrS27TdrgQTvDh/mC0cjDFNTXwvz4opqap2szO855hG1z3GzWtLieQAuSkRvsR3QTV5pXVYnPUF4Y2njGyzSHkvd1AXX4NBv3hac+KuOsa8tGbFWkRHu/Oh+L4nLiM8dXE5sAEm+MNYwh3UDH/auL8Tz2LuWmKMcTXy7krjikTXysFZWYQEBAQEBAQEFWYHWyHSWpiMrywdNZhe7ILMZ9m9uK23rHwInX2a71j4MTpaaxMiKac6aMwxrWhvSTPBLWXsA0fbceAvs7VdhwTk/hdixTf+EUhxTH6lvSxxNY07QMkbbjsDzm9qv6ePXtK7pwV7S7+guNV8tRNT4jEGFkQe12TKXXdY7QcpHcqs1McRFqSqy0pERNJSHH9Iqega11TKGZr5W2Jc61r2A7x7VVTHa/iFdMdreIdVpuAVBBlAQEBAQaWNOIpqgg2IglII3jqFdr5h2vmEF1K1UktNVGWR7yJ2gF7i4gdGw2BJWrmViLRpp5cRFo09qTF8TOMugdE76L0jx9XaMRAHLIJOLibbL8bWXJpi+Fv3cmmP4W/dYAWVmZQEBAQYKCnKkfonSFr/ACYp3+GSoNj7JAD4LfH/AC4PzH+m2P8Akw/wuRYGJCtbOL/RsPfGDZ1Q4RD1d8h/dFv7y0canVf+F/Hr1X/hsascH+i4dFmFnzEzP59e2QHuYGhR5F+rJLme/Vds4HphDWVU9JGyQPhz5i4NDTkfkNrOJ39i5fDNKxafdG+G1axM+7Y0m0qp8OYHVDjmdfLG0Xe62+w4DtNguY8Vsk9imO157Ik3W/BcF9LM1h3Ouw7O64v4FaP/AI7e0rv/AJbfdMMd0jjo6UVcjXuYejsGgZv1nk7CRzWemOb26YUUxza3TDbwTE21lPFUxhwbI3MA4AOAuRtAJ5KN6zW01ly1emdP1i+INpYJah4JbFG57g2xcQ0XNr8VyteqYiHK16piGnoxpFHiMJnha9rRI5lngB12gE7idnWClkxzSdSlkpNJ1LlaR6wqShe6J5fJK02cxjfJJsbFzrC+0KzHx73jadMF7xtxYNbkGYCWlmjaftdVxtzy7D7LqyeJb2lOeLb2lP6CtZURsmieHse0Oa4biCssxMTqWeYmJ1KrcB/aip75/lsW2/8AjR/X+2u/oR+/dbSwsamtNXtZpDA+p+qBpj1vJyC4v3B9ye4rfi9Ceny3Yu+GdeVxsNxcLAwvxUSBjHPO5rXOPOwF/wCiRG50RCjNYul0OKGlMDZG9EJc2cNF8/R2tZx9Ar0sGG2Pe3oYcVse9rAwTWZS1U0NNHHMHyODAXBmUG19tnk8Fmvxr1ibSz349qxNnVfphCMQGHZJOlJAzWb0e1mffmvu7FX8G3R1+yv4U9HWkaqVo7j+mENDUwUsrJC+bLlLQ0tGZ+QXu4Hf2K2mG16zaPZbTFNomYSB7gASTYAXJ4DtVSpA8W1qUsMhjhZJOQbZmWDCfuk7Xd4FlprxbzG57NFeNaY3PZmk1hU9dFUQZXwymCbKyS1nHI42Dhx7DZLce1JifJOC1e/loajP7LV/mG/KYp836oT5f1QlEGl8L8QdhwZJ0rb3cQ3o9jA/fmvuI4KicNop1+yicU9HW7tVVMiY6SRwYxoJc5xsABxJVcRM9oQiN+EErtbNM15ZBDNNb7QAaD3A7fctNeJbXedNEca2ty2MG1o0k7xHK18BJsC+xZfkXDd4hcvxbxG47uW41ojcd05a6+5ZmdlAQVxrpwjpKaKqaOtC/K4jfkkIF/Bwb7StfEvq3T92njW1bpSvQzFvplDTzk9Yxhr+x7Oq/wB4J8VRlp0XmFOSvTaYV7pwf0pjVPQNN2RFrX8ttpJT+4A3vWrD/wAeKb/dpxfJim33W41oAAAsALDsWFjVPq189Yn/AIn+YC3cj0q/1/42Z/Tq09MpGM0gidWi8A6E9YXbkyGxI5CS5PcpYd/A+Xyli74Z6fK2eigqYrZYpYnN5NcxwPuWDdqyxbmJRLW1GG4UWtFgJYAByAdYD3LRxe+T/tfxvUdbVx5qofwf+4qvP6koZ/Ul7ad+bK78tL8KYfUj+XMP1wj+pnzc/wDNSfCxWcv1P6Wcn60kiwKlhmmq3Rs6SV+Z0kliRsAs0u2NFgNyp+JaYiqrrtMRX7OJpxX4fPSTwyVFPn6Nxjs5he14HVy2279nircNckWiYiVmKuSLRMQ0NSVS51FOw7mVJy9mZjHEe0k+Kny4jrifwlyo+aJcnAf2oqe+f5bFO/8AjR/X+07+hH791tLCxo1ppohHicYDjklZfo5QL2vva4cWnkrsWacc/hbiyzSfwr6lxrEcAc2Gqj6WnvZtySy3/Ll4eq73LVNMebvXtLTNMebvHaVn6O4/BiMPSwOuNz2O8tht5Lh/8CsV6WpOpZL0mk6lXOuynZG6gyMa24qL5WgXsYbXsO1a+JMzFt/vlq4szMT+/daVPQxNDXCKMEAEEMaCNnMBYptLHMyrCb9qm+s3+WK2R/j/AL92uPQW0sTGqbWj53wz/o/PC3cf0rfvs2YPTt++zsa5cYdBRsgYSDUPcHEb+jYLuHiS0dxKr4lIm259kONTdt/Z2NBdFY6GmjJY0zPY10khALrkXyg8Gi9rdirzZZvb8K8uWbW/D8af6NRVdLK/I1s0UbnskAAcCwF2Ukb2mxFu1MOSa2j7O4sk1t+HA1Gn/Zqv8y35TFdzPqj+FvL+qGjhn7VT97/5dilf/Hj993b+hH77v3rarZKirpMMidYPMbnDgXSPyMvzDQHO8RyXONWIrN5c49Yis3lYGAaPwUMTYoYwLAXeQM7zxc528rLfJa87lnvebTuXD1jaLR1dLLK2Nonijc9jwAC4NFyx3MEA9yswZZrbU+E8OWa2/Dw1QYu6poTG8lxgf0YJ3lhAcz2AkeAUuVTpvv7pcmnTbf3TlZmcQaWM4e2qp5oH7pI3M7rjYfA2PgpVt0zEu1t0ztV+q7G/oTcRpqg26APnseBj6koA7wz95bOTTq6bV9+zXnp1dMx7tnU/ROnmrMSlHWe9zGk83nPIQf3B4Fc5U9MRSHOTMREUhaixMipdWnnrE/8AE/zAW7kelX+v/GzP6cfvssDSTRinxBgbUMuW3yyN2SMvyPLsOxZMeS2OdwzUyWpPZV+M4HWaPuFRS1BdCXgHgLnc2SPcb7RmHuW2mSmf5bR3a63pm7THdJNPcSFbgMdU1tukdTvI9E57EeDrhVYK9ObpV4a9OXpSDVs8HCqKx3RkHvDnAhVZ/UlVn9SXtrAlDcMrS42vTvaO0u6oHtIXMEbyQ5h+uEb1TVIhwqeV25k07z/dY0/0VvKjeSIW8iN5NI7oxg8mkMs9VW1DxEx4aI2HZcjNlaDsaACNtrkq7JeMERWsd1uS8YYitYSjEtX+H0tLUS9ESWQSODnyPNiGmxtcDfbgqa8jJe0RtTGbJa0Q09Rv9lq/zI+Uxd5n1R/CXL+qP4c/Af2oqe+f5bFO/wDjR/X+0r+hH9f7W0sLGxdB4VtGyeN0UrGvY4WLXC4IXYmYncOxMxO4VBolCcP0gfSQuJjc6SMi9+p0ZlbfmWkAX7TzW/J8+DqltyfPh6pb+vLy8P7qn+MKjw/Fv37o8Xxb+v8Aa1YvJHcFhljlU9YcmlTC7ZdzLeNOQPeFujvx/wB+7ZHoLaWFjVHrNmDsZw9oO1v0e45Zp9n8Fu4/pW/fZswenP77PbXjGQaGS1wOnHj+rdbxAPsXOH7w5xfeFn0E7ZIo5GG7Xsa4EcQQCFjmNTplmNS1NJ6lsVFVPebAU8t/FpA95C7SN2iHaRu0RCDajR/stX+Yb8pi1c36oaeX9UNLC/2qn73/AMuxSv8A48fvu7b0I/fd5abv+j6Q0c8mxh+jG/AAOcxx8L3TD3wTEfl3F3wzELdBWFic7SOqbDSVMjzZrYJCf3TYe1SpEzaIhKkbtEINqMpi2lqXkbHTNaO3IwX95WrmT88NPLmJtCy1jZBAQU5rD0VqRXTTUcEj2VEXX6MX2mwe09+RpW/Blp0atPhtw5a9GrT4WTobhH0Khp6cjrNZd/a9/Wf7yfYsmW/XeZZcluq0y7JVaCtNAcGqIMWxCaWB7I3/AEjI9ws12acOFj2jatme9bY6xE/umrNes0iIlt6RY9iVDWTGOkNRTOyFlmklvVAcA5lyOtfYQoUx4r17zqXKUx2r3nUuFjNZiWONZTNoTTxZw5znhwFxuLnOANhvsBcq2kYsM9W9ysrGPF33tPJNFmHDP0bm6ogDA8jbmG0Pt621Zviz8TrZviT19au8DrMTwTPTuo3TRF5IDWvc0E73MewHYd9iFqvXFl771LVaMeXvvToYvFiOMQSumpzTwxxueyEX6WeUD9WCHbbA7eH+kaTjxTGp3P8A4hWceOY1O5dzVpg0keGzU9VE6MySzAtcLOyvY1t/4qrkXicm6yrz2jr3CJYXFiOATSsZSuqIXuG1rXOa+2xrwWAlrrbCCFotOPNETvUr7TjyxvepdasdiONRuZLTmlpmsc9zdvSzua0lkYzC9s1uAHeq4+FincTuUI+Hi7xO5dPVBhc1LT1LaiF8TnVAcA8WJHRsFx4gqHJtW0xqfZDk2raY1LSwbBqhmkVRUugeIXdLaUjqG7GAbe8FTtkr8CK77pWvX4MRvustY2VW+lMmK0ldNUUbHS07ww5LCRt2sAd1PKabjgteOMVqRFvLTjjFaureWkdOcVlGSLDC152Zuim2HnZ1h7SpfAxR3myXwccd5s6mr7Q2anmkr65155M1m3uW59rnOI2ZjusNgCrz5otHTXwjmyxMdNfD31r6NSV0EMlO3PJA5/UHlOY8DNl7QWtNu9ONlikzE+7nHyRWdT7tPRfSzEJZKemmoHAZg2ScskbZoHlWItfYOK7kxY4iZizuTFSImYl+dZmic800VfRAmVgaHNabSdQ5mPbfeRtBHcu8fNWImlncGWIjot4a9LpzibmiL9FudLa2csla2/Mgi3+ay7ODFvfV2dnDj89TjYlolXCto6iVj55ZJY5ah7BeOMiVtmDkGsCsrmx9ExHaPZOuWnTMQsvTPR1uJUroCcrwQ+N/Brxe1+wgkHsKx4snw7bZcWTottXmC4vimEN+iyUT542k5LB7g3b9mRgN29hGzs3LXemLLPVE6abUx5O8Tp0KuDEcaa76TAaalY1z+iF+lne0Esbt22zW4D27oROPF9M7lCJx4/E7l0tUGFTUtPUtqIXxOdO1wDxYkdG0XHiCo8q9bWjplzk2i0xpp4fg07dI5qowPEJL7S26hvA1o294IUrXrOCK77u2vWcMRvukOn2iIxOFoaQ2aO5jcfJINszHdhsO4gKnDlnHP4VYcvRP4RHD9JcVw5ggqKB84YMrXgPc6w3DOwEOHaRdX2x4rzuLaXzjxX7xOn5xAYpjuWF0H0WnzAuzBwBsdhObrOtvDQALrtfhYe+9yR8PF33uVlYDhLKKnjp4h1WN3ne4na5x7SblY73m1tyy2tNp3LoKKIgIMWQZQEGLIFkCyDKDCBZAsgWQLIFkCyDKDFkBBlBghAsgWQLIFkGUGLIFkCyBZBlBhAsgygICAgICAgICAgICAgICAgICAgICAgICAgICAgICAgICAgICAgICAgICAgICAgICAgICAgICAgICAgICAgICAgICAgICAgICD//Z"/>
          <p:cNvSpPr>
            <a:spLocks noChangeAspect="1" noChangeArrowheads="1"/>
          </p:cNvSpPr>
          <p:nvPr/>
        </p:nvSpPr>
        <p:spPr bwMode="auto">
          <a:xfrm>
            <a:off x="460375" y="1603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data:image/jpeg;base64,/9j/4AAQSkZJRgABAQAAAQABAAD/2wCEAAkGBxQPEBAQEBAUFBUUEBIVFxQVFRQXEhQYFRYWFxcWGRYYHCggHh0nGxQVIjEhJSkrLi4yFx8zRDMsNygtMSsBCgoKDg0OGxAQGywkICQsLCwsLC8sLCwsLCwsLC8sLCwsLCwsLCwsLCwsLCwsLCwsLCwsLCwsLCwsLCwsLCwsLP/AABEIALcBFAMBEQACEQEDEQH/xAAcAAEAAgMBAQEAAAAAAAAAAAAABgcBBAUDCAL/xABJEAABAwICBgUIBgcFCQAAAAABAAIDBBEFEgYHITFBURMiYXGBMjVScpGhsrMUM0Jic3QVIzaSsbTBNIKEotEkJUNjg8LS4fD/xAAZAQEAAwEBAAAAAAAAAAAAAAAAAgMEAQX/xAAtEQEAAgIBAwIGAgIDAQEAAAAAAQIDEQQSITEzQRMiMlFh8HGBNMEjkbEUQv/aAAwDAQACEQMRAD8AvFAQEBAQEBAQEBAQEBAQEBAQEBAQYJQAUGUBAQEBAQEBAQEBAQEBAQEBAQEBAQEBAQEBAQEBAQEBAQVfrH0+6PPR0b+vtbLM0+RzYw+lzPDv3a8HH381mrBg381kYwLWVWU1myOFQwcJNj7dkg2+0FX341LeOy6/Hpb8LEwPWVR1NmyPNO8/Zl2Mv2SDq+2yyX416+O7Nfj3r+UwjkDgC0gg7iDcHxCoUP2gICAgICAgICAgICAgICAgICAgICAgICAgICAgIMXQVhrI0+yZ6Ojf19rZZWnyObGH0uZ4d+7Xgwb+azVgw7+aypVvbBAQdPBtIKmiN6ad7BxZe8Z72HYoXx1v9UI2pW3mF8aDYxJXUMVRMGh7i8HKCG9VxbexPYvNzUil5rDz8tYraYh31UrEBAQEBAQEBAQEBAQEBAQEBAQEBB+XvDQSSAALknYB4oOZhmkNNVSSRQVDJHs8prT7xzHaFO2O1Y3MJWpasbmHVUERAQEGCgrDWRp7kz0dG/r+TLK37PNjD6XM8O/dswYN/NZqw4N/NZUq3NojggICC+9VPmqn9ab5jl5nJ9SXn5/rlL1QpEBAQEBAQEBAQEBAQEBAQEBAQEGCg+ddKdKKmtke2aU5A9wEbOrHsJAuOJ77r1ceKlI7Q9PHjrWO0OLS1L4Xtkie5j2G7XNNnA9h/orJiJjUpzETGpXFoPrGZU5aesLY5tga/dHKeX3Xdm4+5efm401718MOXB096rCBWZnZQYJQVfrI0+yZ6Ojf1trZZR9nmxh9LmeHfu2cfBv5rNeHDv5rKmW5rEBAQEBBfeqnzVT+tN8xy8zk+pLz8/1yl6oUiAgICAgICAgICAgICAgICAgICDC4Plyt+tl/Ef8AEV7UeIerHiB9K8RtmLD0bnOYH/ZLm2JbfnYhNxvXu7uN6eK6LB0H1jPpctPWF0kO5sm0yRDhfi5vvHasubjRbvXyz5cET3r5XHS1TJmNkie17HAFrmkEEHiCsExMdpYpiYnUq01kafZM9HRv621ssrT5PNjD6XM8O9a8HH381mnDh/8A1ZUy3Ngg96KjfPI2KFjnvcbNa0XJ/wDXauTMRG5JmIjcrd0X1eMo4Xz1VpJ+ieQN8cJynyebvvexYMnIm06r4Yr55tOq+FNNXoNzKOCC+9VPmqn9ab5jl5nJ9SXn5/rlL1QpEBAQEBAQEBAQEBAQEBAQEBAQEGFwfLlb9bL+I/4ivajw9WPELa1XYZHV4TNBOwOY6pluOIOVliDwI5rDybTXLuGTPaa5NwgGmWikmGTZXXfE4no5bbHfddycOXitWLLGSPy0Y8kXhHlasdTCtIamkjlhgmcxkoIc0cL73N9E9o5qFsdbTuYRtStp3MOWppCDsaNaNT4jJkgbZotnlcD0bO88T90be5V5MtccblC+SKRuV56KaKQYbHliGZ7gM8rvLf8A6DsC83JltknuwZMlrz3dbEvqZfwn/CVCvmEK+YfLoXsvVZQEF96qfNVP603zHLzOT6kvPz/XKXqhSICAgICAgICAgICAgICAgICAgIMLg+XK362X8R/xFe1Hh6seIXNqX83P/NSfCxefy/U/pi5P1pji+GRVcL4J2BzHDaOIPAg8COBVFbTWdworaazuHzppHhraSqlgjmErWOsHj4TwzDcbbF6uO02rEzD06W6q705qmkIJFoNo/HiFSIppxG0WOS9pJebWHcO079vspzXmldxCvLeaV3EL9wzD4qaJsMEYYxu5o/ieZ7V5lrTady86ZmZ3LbXHGtiX1Mv4T/hK7XzDtfMPl0L2XqsoCC+9VPmqn9ab5jl5nJ9SXn5/rlL1QpEBAQEBAQEBAQEBAQEBAQEBAQEGFwfLlb9bL+I/4ivajw9WPELm1Mebn/mpPhYvP5fqf0xcn63M1kae5M9HRv620Syj7PNjDz5nh/CfHwb+ayeHDv5rKmW5rEBBlriCCCQQQQRsII3EEbj2oLS0H1l2y0+IO7G1H9Jf/L281izcb3p/0yZeP71/6Wqx4IBBuCLgjcViZHhiX1Mv4T/hK7XzDtfMPl0L2XqsoCC+9VPmqn9ab5jl5nJ9SXn5/rlL1QpEBAQEBAQEBAQEBAQEBAQEBAQEGFwfLlb9bL+I/wCIr2o8Q9aviEgw7S6Slw51FBdr5JpHPl4ta4NGVnabG54Kq2GLX6pVTii1+qUZVy5v4Lg81bKIaeMvcd/BrR6TncAo2vWkbsja0Vjcrk0f1b01PA+OdonkkZZ8hFst+Efo2PHebLz78m0zuO0MN+RaZ3CrdMtFJcMmyuu6JxPRy22Eei7k4e9bcWWMkflrx5IvH5R5WrBBL9CtO5cPLYpLy09/Iv14+2Mnh93d3LPlwRfvHlTlwxfvHlckWKxVlI+aCQPY6J+0bwcp2OG8HsKwdM1tqWLpmttS+awvXeoyjggvvVT5qp/Wm+Y5eZyfUl5+f65S9UKRAQEBAQEBAQEBAQEBAQEBAQEBBgoPlyt+tl/Ef8RXsx4h60eIeK6JNodoZNiTg4fq4AbOmI382sH2j7h4WVOXNXH/ACqyZYp/K8cBwKGhiENOwNG8ne959JzuJXnXva87lgvebzuXTUEWni2GR1cL4J2BzHDaDvHIg8COBUq2ms7hKtprO4UFplopJhk2V13ROJ6OW2x33XcnDlx393pYssZI/L0MWSLx+UeVywQdHBMbmonudA+we0tew7WPBBFnDx37woXpF47o2pW3lzgppCAgvvVT5qp/Wm+Y5eZyfUl5+f65S9UKRAQEBAQEBAQEBAQEBAQEBAQEBAQRTSTQKlrszyzopT/xI7Ak/ebud/HtV2PPei2ma1EWwLVPknLqyVskTT1WMzAy+v6I7Bv52V1+X2+WO66/J7fL5WhTwtja1jGhrWgANAsABuACxzO2Te3ogICDTxbDI6uF8E7A5jhtHEciDwI5qVbTWdwlW01ncKC0y0UlwybK67onE9HLbf8AddycPfvXp4ssZI/L0MeSLx+UeVqwQEBAQX3qp81U/rTfMcvM5PqS8/P9cpeqFIgICAgICAgICAgICAgICAgICAgICAgICAgICDTxbDI6uJ8E7A5jhYjiORB4Ec12tprO4draazuFBaZaKSYZNldd0Tiejltv+67k4e/f3epiyxkj8vRx5YvH5R5WrBAQEF96qD/uqn9aX5jl5nJ9SXn8j1JS9UKRAQEBAQEBAQEBAQEBAQEBAQEBAQEBAQEBAQEBBp4thkdVC+CZgexw2jiORB4Ec12tprO4SraazuFBaZaKSYZLldd0Tyejltv+67k4e/f3epiyxkj8vQx5IvH5cCNhcQ1rS5x3NaCXHuA2q1YmGBatqyps6Rop2HjJ5duyMbfbZZ78mlfHdTfkUr+ViYFq1o6azpGmoeOMtsnhGNntust+Te3jszX5F7eOyYxRhoDWtDQNwAAA7gFnUP2gICAgICAgICAgICAgICAgICAgICAgICAgxdBlAQEBBp4rhkdXE+Cdgexw2g+4g8COalW01ncO1tNZ3DXwbR6mohangYzm4C73d7ztPtXb5LW8yla9reZdMBQQZQEBAQYKBdBlAQEBAQEGriZk6GXoLdJ0bizMLtzAbLjvXa633drrfdDtW2mMuIuqIqkMEkeVzcrS27TdrgQTvDh/mC0cjDFNTXwvz4opqap2szO855hG1z3GzWtLieQAuSkRvsR3QTV5pXVYnPUF4Y2njGyzSHkvd1AXX4NBv3hac+KuOsa8tGbFWkRHu/Oh+L4nLiM8dXE5sAEm+MNYwh3UDH/auL8Tz2LuWmKMcTXy7krjikTXysFZWYQEBAQEBAQEFWYHWyHSWpiMrywdNZhe7ILMZ9m9uK23rHwInX2a71j4MTpaaxMiKac6aMwxrWhvSTPBLWXsA0fbceAvs7VdhwTk/hdixTf+EUhxTH6lvSxxNY07QMkbbjsDzm9qv6ePXtK7pwV7S7+guNV8tRNT4jEGFkQe12TKXXdY7QcpHcqs1McRFqSqy0pERNJSHH9Iqega11TKGZr5W2Jc61r2A7x7VVTHa/iFdMdreIdVpuAVBBlAQEBAQaWNOIpqgg2IglII3jqFdr5h2vmEF1K1UktNVGWR7yJ2gF7i4gdGw2BJWrmViLRpp5cRFo09qTF8TOMugdE76L0jx9XaMRAHLIJOLibbL8bWXJpi+Fv3cmmP4W/dYAWVmZQEBAQYKCnKkfonSFr/ACYp3+GSoNj7JAD4LfH/AC4PzH+m2P8Akw/wuRYGJCtbOL/RsPfGDZ1Q4RD1d8h/dFv7y0canVf+F/Hr1X/hsascH+i4dFmFnzEzP59e2QHuYGhR5F+rJLme/Vds4HphDWVU9JGyQPhz5i4NDTkfkNrOJ39i5fDNKxafdG+G1axM+7Y0m0qp8OYHVDjmdfLG0Xe62+w4DtNguY8Vsk9imO157Ik3W/BcF9LM1h3Ouw7O64v4FaP/AI7e0rv/AJbfdMMd0jjo6UVcjXuYejsGgZv1nk7CRzWemOb26YUUxza3TDbwTE21lPFUxhwbI3MA4AOAuRtAJ5KN6zW01ly1emdP1i+INpYJah4JbFG57g2xcQ0XNr8VyteqYiHK16piGnoxpFHiMJnha9rRI5lngB12gE7idnWClkxzSdSlkpNJ1LlaR6wqShe6J5fJK02cxjfJJsbFzrC+0KzHx73jadMF7xtxYNbkGYCWlmjaftdVxtzy7D7LqyeJb2lOeLb2lP6CtZURsmieHse0Oa4biCssxMTqWeYmJ1KrcB/aip75/lsW2/8AjR/X+2u/oR+/dbSwsamtNXtZpDA+p+qBpj1vJyC4v3B9ye4rfi9Ceny3Yu+GdeVxsNxcLAwvxUSBjHPO5rXOPOwF/wCiRG50RCjNYul0OKGlMDZG9EJc2cNF8/R2tZx9Ar0sGG2Pe3oYcVse9rAwTWZS1U0NNHHMHyODAXBmUG19tnk8Fmvxr1ibSz349qxNnVfphCMQGHZJOlJAzWb0e1mffmvu7FX8G3R1+yv4U9HWkaqVo7j+mENDUwUsrJC+bLlLQ0tGZ+QXu4Hf2K2mG16zaPZbTFNomYSB7gASTYAXJ4DtVSpA8W1qUsMhjhZJOQbZmWDCfuk7Xd4FlprxbzG57NFeNaY3PZmk1hU9dFUQZXwymCbKyS1nHI42Dhx7DZLce1JifJOC1e/loajP7LV/mG/KYp836oT5f1QlEGl8L8QdhwZJ0rb3cQ3o9jA/fmvuI4KicNop1+yicU9HW7tVVMiY6SRwYxoJc5xsABxJVcRM9oQiN+EErtbNM15ZBDNNb7QAaD3A7fctNeJbXedNEca2ty2MG1o0k7xHK18BJsC+xZfkXDd4hcvxbxG47uW41ojcd05a6+5ZmdlAQVxrpwjpKaKqaOtC/K4jfkkIF/Bwb7StfEvq3T92njW1bpSvQzFvplDTzk9Yxhr+x7Oq/wB4J8VRlp0XmFOSvTaYV7pwf0pjVPQNN2RFrX8ttpJT+4A3vWrD/wAeKb/dpxfJim33W41oAAAsALDsWFjVPq189Yn/AIn+YC3cj0q/1/42Z/Tq09MpGM0gidWi8A6E9YXbkyGxI5CS5PcpYd/A+Xyli74Z6fK2eigqYrZYpYnN5NcxwPuWDdqyxbmJRLW1GG4UWtFgJYAByAdYD3LRxe+T/tfxvUdbVx5qofwf+4qvP6koZ/Ul7ad+bK78tL8KYfUj+XMP1wj+pnzc/wDNSfCxWcv1P6Wcn60kiwKlhmmq3Rs6SV+Z0kliRsAs0u2NFgNyp+JaYiqrrtMRX7OJpxX4fPSTwyVFPn6Nxjs5he14HVy2279nircNckWiYiVmKuSLRMQ0NSVS51FOw7mVJy9mZjHEe0k+Kny4jrifwlyo+aJcnAf2oqe+f5bFO/8AjR/X+07+hH791tLCxo1ppohHicYDjklZfo5QL2vva4cWnkrsWacc/hbiyzSfwr6lxrEcAc2Gqj6WnvZtySy3/Ll4eq73LVNMebvXtLTNMebvHaVn6O4/BiMPSwOuNz2O8tht5Lh/8CsV6WpOpZL0mk6lXOuynZG6gyMa24qL5WgXsYbXsO1a+JMzFt/vlq4szMT+/daVPQxNDXCKMEAEEMaCNnMBYptLHMyrCb9qm+s3+WK2R/j/AL92uPQW0sTGqbWj53wz/o/PC3cf0rfvs2YPTt++zsa5cYdBRsgYSDUPcHEb+jYLuHiS0dxKr4lIm259kONTdt/Z2NBdFY6GmjJY0zPY10khALrkXyg8Gi9rdirzZZvb8K8uWbW/D8af6NRVdLK/I1s0UbnskAAcCwF2Ukb2mxFu1MOSa2j7O4sk1t+HA1Gn/Zqv8y35TFdzPqj+FvL+qGjhn7VT97/5dilf/Hj993b+hH77v3rarZKirpMMidYPMbnDgXSPyMvzDQHO8RyXONWIrN5c49Yis3lYGAaPwUMTYoYwLAXeQM7zxc528rLfJa87lnvebTuXD1jaLR1dLLK2Nonijc9jwAC4NFyx3MEA9yswZZrbU+E8OWa2/Dw1QYu6poTG8lxgf0YJ3lhAcz2AkeAUuVTpvv7pcmnTbf3TlZmcQaWM4e2qp5oH7pI3M7rjYfA2PgpVt0zEu1t0ztV+q7G/oTcRpqg26APnseBj6koA7wz95bOTTq6bV9+zXnp1dMx7tnU/ROnmrMSlHWe9zGk83nPIQf3B4Fc5U9MRSHOTMREUhaixMipdWnnrE/8AE/zAW7kelX+v/GzP6cfvssDSTRinxBgbUMuW3yyN2SMvyPLsOxZMeS2OdwzUyWpPZV+M4HWaPuFRS1BdCXgHgLnc2SPcb7RmHuW2mSmf5bR3a63pm7THdJNPcSFbgMdU1tukdTvI9E57EeDrhVYK9ObpV4a9OXpSDVs8HCqKx3RkHvDnAhVZ/UlVn9SXtrAlDcMrS42vTvaO0u6oHtIXMEbyQ5h+uEb1TVIhwqeV25k07z/dY0/0VvKjeSIW8iN5NI7oxg8mkMs9VW1DxEx4aI2HZcjNlaDsaACNtrkq7JeMERWsd1uS8YYitYSjEtX+H0tLUS9ESWQSODnyPNiGmxtcDfbgqa8jJe0RtTGbJa0Q09Rv9lq/zI+Uxd5n1R/CXL+qP4c/Af2oqe+f5bFO/wDjR/X+0r+hH9f7W0sLGxdB4VtGyeN0UrGvY4WLXC4IXYmYncOxMxO4VBolCcP0gfSQuJjc6SMi9+p0ZlbfmWkAX7TzW/J8+DqltyfPh6pb+vLy8P7qn+MKjw/Fv37o8Xxb+v8Aa1YvJHcFhljlU9YcmlTC7ZdzLeNOQPeFujvx/wB+7ZHoLaWFjVHrNmDsZw9oO1v0e45Zp9n8Fu4/pW/fZswenP77PbXjGQaGS1wOnHj+rdbxAPsXOH7w5xfeFn0E7ZIo5GG7Xsa4EcQQCFjmNTplmNS1NJ6lsVFVPebAU8t/FpA95C7SN2iHaRu0RCDajR/stX+Yb8pi1c36oaeX9UNLC/2qn73/AMuxSv8A48fvu7b0I/fd5abv+j6Q0c8mxh+jG/AAOcxx8L3TD3wTEfl3F3wzELdBWFic7SOqbDSVMjzZrYJCf3TYe1SpEzaIhKkbtEINqMpi2lqXkbHTNaO3IwX95WrmT88NPLmJtCy1jZBAQU5rD0VqRXTTUcEj2VEXX6MX2mwe09+RpW/Blp0atPhtw5a9GrT4WTobhH0Khp6cjrNZd/a9/Wf7yfYsmW/XeZZcluq0y7JVaCtNAcGqIMWxCaWB7I3/AEjI9ws12acOFj2jatme9bY6xE/umrNes0iIlt6RY9iVDWTGOkNRTOyFlmklvVAcA5lyOtfYQoUx4r17zqXKUx2r3nUuFjNZiWONZTNoTTxZw5znhwFxuLnOANhvsBcq2kYsM9W9ysrGPF33tPJNFmHDP0bm6ogDA8jbmG0Pt621Zviz8TrZviT19au8DrMTwTPTuo3TRF5IDWvc0E73MewHYd9iFqvXFl771LVaMeXvvToYvFiOMQSumpzTwxxueyEX6WeUD9WCHbbA7eH+kaTjxTGp3P8A4hWceOY1O5dzVpg0keGzU9VE6MySzAtcLOyvY1t/4qrkXicm6yrz2jr3CJYXFiOATSsZSuqIXuG1rXOa+2xrwWAlrrbCCFotOPNETvUr7TjyxvepdasdiONRuZLTmlpmsc9zdvSzua0lkYzC9s1uAHeq4+FincTuUI+Hi7xO5dPVBhc1LT1LaiF8TnVAcA8WJHRsFx4gqHJtW0xqfZDk2raY1LSwbBqhmkVRUugeIXdLaUjqG7GAbe8FTtkr8CK77pWvX4MRvustY2VW+lMmK0ldNUUbHS07ww5LCRt2sAd1PKabjgteOMVqRFvLTjjFaureWkdOcVlGSLDC152Zuim2HnZ1h7SpfAxR3myXwccd5s6mr7Q2anmkr65155M1m3uW59rnOI2ZjusNgCrz5otHTXwjmyxMdNfD31r6NSV0EMlO3PJA5/UHlOY8DNl7QWtNu9ONlikzE+7nHyRWdT7tPRfSzEJZKemmoHAZg2ScskbZoHlWItfYOK7kxY4iZizuTFSImYl+dZmic800VfRAmVgaHNabSdQ5mPbfeRtBHcu8fNWImlncGWIjot4a9LpzibmiL9FudLa2csla2/Mgi3+ay7ODFvfV2dnDj89TjYlolXCto6iVj55ZJY5ah7BeOMiVtmDkGsCsrmx9ExHaPZOuWnTMQsvTPR1uJUroCcrwQ+N/Brxe1+wgkHsKx4snw7bZcWTottXmC4vimEN+iyUT542k5LB7g3b9mRgN29hGzs3LXemLLPVE6abUx5O8Tp0KuDEcaa76TAaalY1z+iF+lne0Esbt22zW4D27oROPF9M7lCJx4/E7l0tUGFTUtPUtqIXxOdO1wDxYkdG0XHiCo8q9bWjplzk2i0xpp4fg07dI5qowPEJL7S26hvA1o294IUrXrOCK77u2vWcMRvukOn2iIxOFoaQ2aO5jcfJINszHdhsO4gKnDlnHP4VYcvRP4RHD9JcVw5ggqKB84YMrXgPc6w3DOwEOHaRdX2x4rzuLaXzjxX7xOn5xAYpjuWF0H0WnzAuzBwBsdhObrOtvDQALrtfhYe+9yR8PF33uVlYDhLKKnjp4h1WN3ne4na5x7SblY73m1tyy2tNp3LoKKIgIMWQZQEGLIFkCyDKDCBZAsgWQLIFkCyDKDFkBBlBghAsgWQLIFkGUGLIFkCyBZBlBhAsgygICAgICAgICAgICAgICAgICAgICAgICAgICAgICAgICAgICAgICAgICAgICAgICAgICAgICAgICAgICAgICAgICAgICAgICD//Z"/>
          <p:cNvSpPr>
            <a:spLocks noChangeAspect="1" noChangeArrowheads="1"/>
          </p:cNvSpPr>
          <p:nvPr/>
        </p:nvSpPr>
        <p:spPr bwMode="auto">
          <a:xfrm>
            <a:off x="612775" y="3127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42017"/>
            <a:ext cx="2438400" cy="4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upload.wikimedia.org/wikipedia/commons/8/8e/WPF_Log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5422900" cy="89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1295400"/>
            <a:ext cx="4510314" cy="2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057400"/>
            <a:ext cx="29146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4326911"/>
            <a:ext cx="26670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976" y="1366323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8550D"/>
                </a:solidFill>
              </a:rPr>
              <a:t>1. </a:t>
            </a:r>
            <a:r>
              <a:rPr lang="en-US" sz="3000" dirty="0" smtClean="0"/>
              <a:t>UML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875248" y="1466078"/>
            <a:ext cx="4469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8550D"/>
                </a:solidFill>
              </a:rPr>
              <a:t>3. </a:t>
            </a:r>
            <a:r>
              <a:rPr lang="en-US" sz="3000" dirty="0" smtClean="0"/>
              <a:t>Console Application</a:t>
            </a:r>
            <a:endParaRPr lang="en-US" sz="3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7" y="3929296"/>
            <a:ext cx="3621111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143" y="3356414"/>
            <a:ext cx="3765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8550D"/>
                </a:solidFill>
              </a:rPr>
              <a:t>2. </a:t>
            </a:r>
            <a:r>
              <a:rPr lang="en-US" sz="3000" dirty="0" smtClean="0"/>
              <a:t>Pseudo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11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" y="2286002"/>
            <a:ext cx="4963829" cy="310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ตัวยึดเนื้อหา 2"/>
          <p:cNvSpPr txBox="1">
            <a:spLocks/>
          </p:cNvSpPr>
          <p:nvPr/>
        </p:nvSpPr>
        <p:spPr bwMode="auto">
          <a:xfrm>
            <a:off x="4191000" y="1981200"/>
            <a:ext cx="4724400" cy="272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550D"/>
              </a:buClr>
              <a:buFont typeface="Wingdings" pitchFamily="2" charset="2"/>
              <a:buChar char="v"/>
              <a:defRPr sz="28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8A6"/>
              </a:buClr>
              <a:buFont typeface="Arial" pitchFamily="34" charset="0"/>
              <a:buChar char="●"/>
              <a:defRPr sz="24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i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i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9600" b="0" dirty="0" smtClean="0"/>
              <a:t>Configure and visualize line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0" dirty="0"/>
              <a:t>Save and load assembly </a:t>
            </a:r>
            <a:r>
              <a:rPr lang="en-US" sz="9600" b="0" dirty="0" smtClean="0"/>
              <a:t>lines</a:t>
            </a:r>
            <a:endParaRPr lang="en-US" sz="96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0" dirty="0"/>
              <a:t>Run </a:t>
            </a:r>
            <a:r>
              <a:rPr lang="en-US" sz="9600" b="0" dirty="0" smtClean="0"/>
              <a:t>simulation</a:t>
            </a:r>
            <a:br>
              <a:rPr lang="en-US" sz="9600" b="0" dirty="0" smtClean="0"/>
            </a:br>
            <a:r>
              <a:rPr lang="en-US" sz="9600" b="0" dirty="0" smtClean="0"/>
              <a:t>step </a:t>
            </a:r>
            <a:r>
              <a:rPr lang="en-US" sz="9600" b="0" dirty="0"/>
              <a:t>by step / rounds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0" dirty="0"/>
              <a:t>Calculate </a:t>
            </a:r>
            <a:r>
              <a:rPr lang="en-US" sz="9600" b="0" dirty="0" err="1"/>
              <a:t>uph</a:t>
            </a:r>
            <a:r>
              <a:rPr lang="en-US" sz="9600" b="0" dirty="0"/>
              <a:t> and out to 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0" dirty="0" err="1" smtClean="0"/>
              <a:t>Dualzone</a:t>
            </a:r>
            <a:r>
              <a:rPr lang="en-US" sz="9600" b="0" dirty="0" smtClean="0"/>
              <a:t> </a:t>
            </a:r>
            <a:r>
              <a:rPr lang="en-US" sz="9600" b="0" dirty="0"/>
              <a:t>/ </a:t>
            </a:r>
            <a:r>
              <a:rPr lang="en-US" sz="9600" b="0" dirty="0" err="1"/>
              <a:t>Autostacker</a:t>
            </a:r>
            <a:r>
              <a:rPr lang="en-US" sz="9600" b="0" dirty="0"/>
              <a:t> </a:t>
            </a:r>
            <a:r>
              <a:rPr lang="en-US" sz="9600" b="0" dirty="0" smtClean="0"/>
              <a:t>logic</a:t>
            </a:r>
            <a:endParaRPr lang="en-US" sz="96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497491"/>
            <a:ext cx="7425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8550D"/>
                </a:solidFill>
              </a:rPr>
              <a:t>4. </a:t>
            </a:r>
            <a:r>
              <a:rPr lang="en-US" sz="3000" dirty="0" smtClean="0"/>
              <a:t>Paper Prototyping / </a:t>
            </a:r>
            <a:r>
              <a:rPr lang="en-US" sz="3000" dirty="0" err="1" smtClean="0"/>
              <a:t>Balsamiq</a:t>
            </a:r>
            <a:endParaRPr lang="en-US" sz="3000" dirty="0" smtClean="0"/>
          </a:p>
        </p:txBody>
      </p:sp>
      <p:pic>
        <p:nvPicPr>
          <p:cNvPr id="2050" name="Picture 2" descr="C:\Users\Richard_S\UPH_Simulation\drafts\sketches\IMG_20150720_1643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17344"/>
            <a:ext cx="3898509" cy="19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ichard_S\UPH_Simulation\drafts\Main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17344"/>
            <a:ext cx="4457700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Procedure</a:t>
            </a:r>
          </a:p>
        </p:txBody>
      </p:sp>
      <p:pic>
        <p:nvPicPr>
          <p:cNvPr id="7173" name="Picture 5" descr="http://www.codeproject.com/KB/WPF/813345/MVVM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" y="3177540"/>
            <a:ext cx="8858251" cy="259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https://cmsresources.windowsphone.com/devcenter/common/resources/images/games/tech/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4" y="2324260"/>
            <a:ext cx="983919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cmsresources.windowsphone.com/devcenter/common/resources/images/games/tech/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4" y="2324260"/>
            <a:ext cx="983919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s://cmsresources.windowsphone.com/devcenter/common/resources/images/games/tech/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4953001"/>
            <a:ext cx="983919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http://www.mattbubernak.com/img/xa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2" y="2057402"/>
            <a:ext cx="1224121" cy="12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62639" y="1503404"/>
            <a:ext cx="5787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8550D"/>
                </a:solidFill>
              </a:rPr>
              <a:t>5. </a:t>
            </a:r>
            <a:r>
              <a:rPr lang="en-US" sz="3000" dirty="0" smtClean="0"/>
              <a:t>Build MVVM Architecture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019800" y="4330556"/>
            <a:ext cx="1981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Notifications</a:t>
            </a:r>
            <a:endParaRPr lang="en-US" sz="13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5" y="533400"/>
            <a:ext cx="5419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Architecture</a:t>
            </a:r>
          </a:p>
        </p:txBody>
      </p:sp>
      <p:pic>
        <p:nvPicPr>
          <p:cNvPr id="8197" name="Picture 5" descr="C:\Users\Richard_S\UPH_Simulation\architecture\UPH_Simulation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0" y="3267075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313979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Live Demonstration</a:t>
            </a:r>
          </a:p>
        </p:txBody>
      </p:sp>
      <p:pic>
        <p:nvPicPr>
          <p:cNvPr id="3074" name="Picture 2" descr="http://www.stocksaints.com/sites/default/files/styles/article_image_full_node/public/field/image/Western%20Digital%20Corporation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447390"/>
            <a:ext cx="5981700" cy="16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60749" y="4267200"/>
            <a:ext cx="37273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UPH_Simulation.exe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26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Suggestion</a:t>
            </a:r>
            <a:endParaRPr lang="en-US" dirty="0" smtClean="0"/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 bwMode="auto">
          <a:xfrm>
            <a:off x="457200" y="1447800"/>
            <a:ext cx="7962900" cy="272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550D"/>
              </a:buClr>
              <a:buFont typeface="Wingdings" pitchFamily="2" charset="2"/>
              <a:buChar char="v"/>
              <a:defRPr sz="28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8A6"/>
              </a:buClr>
              <a:buFont typeface="Arial" pitchFamily="34" charset="0"/>
              <a:buChar char="●"/>
              <a:defRPr sz="24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i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i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smtClean="0"/>
              <a:t>More than 2 </a:t>
            </a:r>
            <a:r>
              <a:rPr lang="en-US" altLang="en-US" sz="9600" b="0" dirty="0" err="1" smtClean="0"/>
              <a:t>autostackers</a:t>
            </a:r>
            <a:endParaRPr lang="en-US" altLang="en-US" sz="96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smtClean="0">
                <a:latin typeface="Arial" charset="0"/>
                <a:cs typeface="Arial" charset="0"/>
              </a:rPr>
              <a:t>Measure transfer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smtClean="0">
                <a:latin typeface="Arial" charset="0"/>
                <a:cs typeface="Arial" charset="0"/>
              </a:rPr>
              <a:t>Implement </a:t>
            </a:r>
            <a:r>
              <a:rPr lang="en-US" altLang="en-US" sz="9600" b="0" dirty="0" smtClean="0">
                <a:latin typeface="Arial" charset="0"/>
                <a:cs typeface="Arial" charset="0"/>
              </a:rPr>
              <a:t>random malfunction</a:t>
            </a:r>
            <a:endParaRPr lang="en-US" altLang="en-US" sz="960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4495800"/>
            <a:ext cx="4733925" cy="9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Reflection</a:t>
            </a: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 bwMode="auto">
          <a:xfrm>
            <a:off x="647700" y="1676400"/>
            <a:ext cx="7518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550D"/>
              </a:buClr>
              <a:buFont typeface="Wingdings" pitchFamily="2" charset="2"/>
              <a:buChar char="v"/>
              <a:defRPr sz="28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8A6"/>
              </a:buClr>
              <a:buFont typeface="Arial" pitchFamily="34" charset="0"/>
              <a:buChar char="●"/>
              <a:defRPr sz="24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i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0" i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smtClean="0"/>
              <a:t>C# / XAML / WPF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smtClean="0">
                <a:latin typeface="Arial" charset="0"/>
                <a:cs typeface="Arial" charset="0"/>
              </a:rPr>
              <a:t>Software architecture (MVVM)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smtClean="0">
                <a:latin typeface="Arial" charset="0"/>
                <a:cs typeface="Arial" charset="0"/>
              </a:rPr>
              <a:t>UI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b="0" dirty="0" err="1" smtClean="0">
                <a:latin typeface="Arial" charset="0"/>
                <a:cs typeface="Arial" charset="0"/>
              </a:rPr>
              <a:t>Softskills</a:t>
            </a:r>
            <a:r>
              <a:rPr lang="en-US" altLang="en-US" sz="9600" b="0" dirty="0" smtClean="0">
                <a:latin typeface="Arial" charset="0"/>
                <a:cs typeface="Arial" charset="0"/>
              </a:rPr>
              <a:t/>
            </a:r>
            <a:br>
              <a:rPr lang="en-US" altLang="en-US" sz="9600" b="0" dirty="0" smtClean="0">
                <a:latin typeface="Arial" charset="0"/>
                <a:cs typeface="Arial" charset="0"/>
              </a:rPr>
            </a:br>
            <a:r>
              <a:rPr lang="en-US" altLang="en-US" sz="3800" b="0" dirty="0" smtClean="0">
                <a:latin typeface="Arial" charset="0"/>
                <a:cs typeface="Arial" charset="0"/>
              </a:rPr>
              <a:t>Engl. , communication, presentation</a:t>
            </a:r>
            <a:endParaRPr lang="en-US" altLang="en-US" sz="3800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 descr="https://upload.wikimedia.org/wikipedia/commons/8/8e/WPF_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27283"/>
            <a:ext cx="3355975" cy="55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ttbubernak.com/img/xa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08516"/>
            <a:ext cx="16763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msresources.windowsphone.com/devcenter/common/resources/images/games/tech/cshar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59" y="4036374"/>
            <a:ext cx="1536128" cy="14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288"/>
            <a:ext cx="9145588" cy="70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685800" y="3810002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F8550D"/>
                    </a:gs>
                    <a:gs pos="75000">
                      <a:schemeClr val="bg2"/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  <a:ea typeface="+mj-ea"/>
                <a:cs typeface="JasmineUPC" pitchFamily="18" charset="-34"/>
              </a:rPr>
              <a:t>Thank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809944" y="4614798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cs typeface="HelveticaNeueLT Std Lt"/>
              </a:rPr>
              <a:t>1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551" y="518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40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8065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809944" y="4614798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2 sec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755" y="518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  <p:sp>
        <p:nvSpPr>
          <p:cNvPr id="73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2506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080400" y="4629598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3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31090" y="4627066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6423" y="518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1/3</a:t>
            </a:r>
          </a:p>
        </p:txBody>
      </p:sp>
      <p:sp>
        <p:nvSpPr>
          <p:cNvPr id="75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7695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361530" y="4597759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HelveticaNeueLT Std Lt"/>
              </a:rPr>
              <a:t>4</a:t>
            </a:r>
            <a:r>
              <a:rPr lang="en-US" sz="3600" b="0" i="0" dirty="0" smtClean="0">
                <a:cs typeface="HelveticaNeueLT Std Lt"/>
              </a:rPr>
              <a:t>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6125" y="458996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9384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38779" y="49911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1/4</a:t>
            </a:r>
          </a:p>
        </p:txBody>
      </p:sp>
      <p:sp>
        <p:nvSpPr>
          <p:cNvPr id="74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45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 bwMode="auto">
          <a:xfrm>
            <a:off x="6381729" y="2438400"/>
            <a:ext cx="1954939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Long Tail Alignment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61311" y="2691684"/>
            <a:ext cx="3723827" cy="2086378"/>
          </a:xfrm>
          <a:prstGeom prst="roundRect">
            <a:avLst>
              <a:gd name="adj" fmla="val 1543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Swage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522411" y="2691684"/>
            <a:ext cx="1912513" cy="2086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Stacker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619820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Auto Stacker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412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57325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798238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632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25969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2692311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Flip &amp;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788904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329816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870729" y="3760631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59955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02906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4473828" y="3181083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Dual Swage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570421" y="3760632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111333" y="376063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652246" y="3760631"/>
            <a:ext cx="444321" cy="695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10/2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49092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84423" y="41944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6511911" y="3168204"/>
            <a:ext cx="1719331" cy="1429555"/>
          </a:xfrm>
          <a:prstGeom prst="roundRect">
            <a:avLst>
              <a:gd name="adj" fmla="val 12162"/>
            </a:avLst>
          </a:prstGeom>
          <a:solidFill>
            <a:srgbClr val="B8DA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608504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Zone1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149416" y="3747753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Zone2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690329" y="3747752"/>
            <a:ext cx="444321" cy="69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Zone3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Arial" charset="0"/>
            </a:endParaRP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79555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22506" y="4181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7037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34513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0100" y="4349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smtClean="0">
                <a:solidFill>
                  <a:srgbClr val="FF0000"/>
                </a:solidFill>
                <a:cs typeface="HelveticaNeueLT Std Lt"/>
              </a:rPr>
              <a:t>2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361530" y="4597759"/>
            <a:ext cx="257258" cy="407963"/>
            <a:chOff x="3679061" y="2001129"/>
            <a:chExt cx="343010" cy="407963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Isosceles Triangle 168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819" y="154710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 smtClean="0">
                <a:cs typeface="HelveticaNeueLT Std Lt"/>
              </a:rPr>
              <a:t>5 sec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6125" y="4589961"/>
            <a:ext cx="257258" cy="407963"/>
            <a:chOff x="3679061" y="2001129"/>
            <a:chExt cx="343010" cy="40796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679061" y="2001129"/>
              <a:ext cx="343010" cy="40796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scene3d>
              <a:camera prst="perspectiveAbove"/>
              <a:lightRig rig="threePt" dir="t"/>
            </a:scene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713001" y="2010654"/>
              <a:ext cx="275346" cy="27534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2767217">
              <a:off x="3776919" y="2103918"/>
              <a:ext cx="125964" cy="290760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1438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5786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1190" y="50057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smtClean="0">
                <a:cs typeface="HelveticaNeueLT Std Lt"/>
              </a:rPr>
              <a:t>2/5</a:t>
            </a:r>
          </a:p>
        </p:txBody>
      </p:sp>
      <p:sp>
        <p:nvSpPr>
          <p:cNvPr id="74" name="ชื่อเรื่อง 1"/>
          <p:cNvSpPr txBox="1">
            <a:spLocks/>
          </p:cNvSpPr>
          <p:nvPr/>
        </p:nvSpPr>
        <p:spPr bwMode="auto">
          <a:xfrm>
            <a:off x="609600" y="114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JasmineUPC" pitchFamily="18" charset="-3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5388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Presentation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Microsoft Office PowerPoint</Application>
  <PresentationFormat>Bildschirmpräsentation (4:3)</PresentationFormat>
  <Paragraphs>2039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61" baseType="lpstr">
      <vt:lpstr>Angsana New</vt:lpstr>
      <vt:lpstr>Arial</vt:lpstr>
      <vt:lpstr>Arial Black</vt:lpstr>
      <vt:lpstr>Calibri</vt:lpstr>
      <vt:lpstr>Cordia New</vt:lpstr>
      <vt:lpstr>Helvetica 45 Light</vt:lpstr>
      <vt:lpstr>HelveticaNeueLT Std Lt</vt:lpstr>
      <vt:lpstr>HelveticaNeueLT Std Med</vt:lpstr>
      <vt:lpstr>HelveticaNeueLT Std Thin</vt:lpstr>
      <vt:lpstr>HelveticaNeueLT Std UltLt</vt:lpstr>
      <vt:lpstr>JasmineUPC</vt:lpstr>
      <vt:lpstr>Wingdings</vt:lpstr>
      <vt:lpstr>ヒラギノ角ゴ Pro W3</vt:lpstr>
      <vt:lpstr>ชุดรูปแบบของ Office</vt:lpstr>
      <vt:lpstr>WD_WhiteBkg_Template</vt:lpstr>
      <vt:lpstr>UPH Simulation with Automation Line Layout</vt:lpstr>
      <vt:lpstr>Agenda</vt:lpstr>
      <vt:lpstr>Objective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Procedure</vt:lpstr>
      <vt:lpstr>Procedure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CO-OP Register system</dc:title>
  <dc:creator>Administrator</dc:creator>
  <cp:lastModifiedBy>Richard Schiepek</cp:lastModifiedBy>
  <cp:revision>123</cp:revision>
  <dcterms:created xsi:type="dcterms:W3CDTF">2011-03-01T00:44:36Z</dcterms:created>
  <dcterms:modified xsi:type="dcterms:W3CDTF">2015-10-28T01:50:02Z</dcterms:modified>
</cp:coreProperties>
</file>