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79" r:id="rId5"/>
    <p:sldId id="278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tlewis92.github.io/angular-calendar/doc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Trabalhando com </a:t>
            </a:r>
            <a:r>
              <a:rPr lang="pt-BR" sz="2800" dirty="0" err="1"/>
              <a:t>Calendar</a:t>
            </a:r>
            <a:r>
              <a:rPr lang="pt-BR" sz="2800" dirty="0"/>
              <a:t> em aplicações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25/02/2022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Angular-</a:t>
            </a:r>
            <a:r>
              <a:rPr lang="pt-BR" dirty="0" err="1">
                <a:solidFill>
                  <a:schemeClr val="bg1"/>
                </a:solidFill>
              </a:rPr>
              <a:t>Calendar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https://mattlewis92.github.io/angular-calendar/docs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16.14.0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8261</TotalTime>
  <Words>385</Words>
  <Application>Microsoft Office PowerPoint</Application>
  <PresentationFormat>Apresentação na tela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</vt:lpstr>
      <vt:lpstr>Roboto Light</vt:lpstr>
      <vt:lpstr>Arial</vt:lpstr>
      <vt:lpstr>Simple Light</vt:lpstr>
      <vt:lpstr>Trabalhando com Calendar em aplicações Angular</vt:lpstr>
      <vt:lpstr>Agenda</vt:lpstr>
      <vt:lpstr>Sobre mim e a minha relação com o código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91</cp:revision>
  <dcterms:modified xsi:type="dcterms:W3CDTF">2022-02-28T04:07:37Z</dcterms:modified>
</cp:coreProperties>
</file>