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sldIdLst>
    <p:sldId id="257" r:id="rId5"/>
  </p:sldIdLst>
  <p:sldSz cx="21599525" cy="30240288"/>
  <p:notesSz cx="20567650" cy="29459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Castelli" initials="AC" lastIdx="1" clrIdx="0">
    <p:extLst>
      <p:ext uri="{19B8F6BF-5375-455C-9EA6-DF929625EA0E}">
        <p15:presenceInfo xmlns:p15="http://schemas.microsoft.com/office/powerpoint/2012/main" userId="S-1-5-21-1763312367-2817228542-1193128394-41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6821" autoAdjust="0"/>
  </p:normalViewPr>
  <p:slideViewPr>
    <p:cSldViewPr snapToGrid="0">
      <p:cViewPr>
        <p:scale>
          <a:sx n="66" d="100"/>
          <a:sy n="66" d="100"/>
        </p:scale>
        <p:origin x="972" y="-1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iccioni" userId="5399e38e-5df5-4b88-ba56-191434f08ab1" providerId="ADAL" clId="{FE09D7B1-6EEE-47AA-A04F-807D3842474D}"/>
    <pc:docChg chg="undo custSel delSld modSld sldOrd modMainMaster">
      <pc:chgData name="Fabio Piccioni" userId="5399e38e-5df5-4b88-ba56-191434f08ab1" providerId="ADAL" clId="{FE09D7B1-6EEE-47AA-A04F-807D3842474D}" dt="2024-04-12T16:09:59.980" v="240"/>
      <pc:docMkLst>
        <pc:docMk/>
      </pc:docMkLst>
      <pc:sldChg chg="addSp delSp modSp del ord">
        <pc:chgData name="Fabio Piccioni" userId="5399e38e-5df5-4b88-ba56-191434f08ab1" providerId="ADAL" clId="{FE09D7B1-6EEE-47AA-A04F-807D3842474D}" dt="2024-04-12T15:47:25.793" v="29" actId="2696"/>
        <pc:sldMkLst>
          <pc:docMk/>
          <pc:sldMk cId="1607675616" sldId="256"/>
        </pc:sldMkLst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3" creationId="{B954618B-00A9-455F-BE5D-DF76EA03662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4" creationId="{078FFA64-35EE-4435-AFA0-8396F4DF8379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5" creationId="{D5A22AAB-8F5A-4655-994C-A478858F87AF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6" creationId="{138AE8AA-2CB1-47F9-B1A3-4921C9A2F691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7" creationId="{19A9C654-56D1-4249-B974-91F2DADD0177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8" creationId="{61FB3C96-B64D-4464-990B-D69A1B61ADC3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9" creationId="{A12DE5B5-403C-4A49-85B8-B7AD0D79B3C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0" creationId="{C721C1F6-8C06-4E35-9686-F3B2223F4776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2" creationId="{D42F9283-E122-4DB1-9547-43F409530F40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3" creationId="{6458FBC1-6384-4F33-B520-594BD5606B9C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5" creationId="{90F5136E-9320-4DD7-A2D1-DF530472C5F9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6" creationId="{9828530B-E57B-47CF-B959-F93FA7A0D14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0" creationId="{EE6939D1-DDC8-4A93-ACF0-4A71BABF9BE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2" creationId="{28E720D7-7CA6-40AA-867F-9D8010C3F36C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4" creationId="{626DA12D-3CE4-4599-845F-7147659C38FE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5" creationId="{3187428B-A288-48F5-914C-1C0EE5B2A42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6" creationId="{05D600CC-15F3-421B-997B-2F78497FDF4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7" creationId="{5CD21786-C4FD-46CA-B26F-CAE43AD3F573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8" creationId="{9FB7F97F-7729-4D75-B679-4196CB23835D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9" creationId="{53E5F752-9FA5-44A3-8D84-D899AEC4384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0" creationId="{FEE264CA-72B3-40C2-AA9B-4CC8EA66ACF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1" creationId="{4EED03A1-07FC-47E2-8AFC-95B6E95CDBA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2" creationId="{6541C229-6854-40B4-8E64-47971488B88A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3" creationId="{AED0F9EA-AB76-486F-A3CC-606B21B4B935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4" creationId="{83759EF2-DBCF-4B6A-A5EC-A8A160DDD9E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5" creationId="{CE3BD0C5-50C9-47C5-A00A-0B7D3E80A91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6" creationId="{4895A001-668E-4AE7-8913-D33209B4E27B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7" creationId="{A30111F2-1D62-4309-A6C0-E420CE444F4E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8" creationId="{5138E7AD-95C8-436C-9E44-1392D4DAFF88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9" creationId="{4AA6E092-8212-4782-8DA7-AD0A1451166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0" creationId="{1FCD534A-9B26-4CF0-9041-455D31885EE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1" creationId="{BF8D600F-1B77-46FF-B699-A4C7333B409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2" creationId="{99909089-80D0-4451-A204-FB83C68992E3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3" creationId="{06FAC2F9-6933-4E75-B413-50AC2D27767C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4" creationId="{5709DCF1-330C-4B70-86E0-2E4587EEB357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5" creationId="{1EE8944A-F1AB-4BD9-9762-B23FDA0B6AFA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6" creationId="{BE0AFBEC-3F28-473A-BC54-E475625D3E51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7" creationId="{4AFA2DA6-0295-4F6E-827D-228FA0D8F282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8" creationId="{A294FACF-1103-4E97-B43D-612BF4465F80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9" creationId="{5D3FEEA9-3F51-4889-AD74-FDC6C17C73F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50" creationId="{777CE7AC-2D05-4F4D-B461-075E3EFA731E}"/>
          </ac:spMkLst>
        </pc:sp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7" creationId="{D93902E4-8D02-474D-9BFE-36BCC0D686D3}"/>
          </ac:picMkLst>
        </pc:pic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9" creationId="{57980C81-F20F-4439-AAD6-9CDEB5899B6A}"/>
          </ac:picMkLst>
        </pc:picChg>
      </pc:sldChg>
      <pc:sldChg chg="addSp delSp modSp">
        <pc:chgData name="Fabio Piccioni" userId="5399e38e-5df5-4b88-ba56-191434f08ab1" providerId="ADAL" clId="{FE09D7B1-6EEE-47AA-A04F-807D3842474D}" dt="2024-04-12T16:05:12.733" v="230" actId="6549"/>
        <pc:sldMkLst>
          <pc:docMk/>
          <pc:sldMk cId="1002651951" sldId="257"/>
        </pc:sldMkLst>
        <pc:spChg chg="add mod">
          <ac:chgData name="Fabio Piccioni" userId="5399e38e-5df5-4b88-ba56-191434f08ab1" providerId="ADAL" clId="{FE09D7B1-6EEE-47AA-A04F-807D3842474D}" dt="2024-04-12T16:05:12.733" v="230" actId="6549"/>
          <ac:spMkLst>
            <pc:docMk/>
            <pc:sldMk cId="1002651951" sldId="257"/>
            <ac:spMk id="3" creationId="{AA126308-5AB3-47F2-A9D8-0683549CCC6C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5" creationId="{DF861307-EDFE-4DA0-85AF-3FE5AA8E43F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7" creationId="{F4C71320-D1DE-491B-A4F8-E0086D3D498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9" creationId="{89721B23-5F46-48E9-824A-3555D51AE4E3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0" creationId="{1B6A582A-4333-4EC6-BA47-28FC5548D386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12" creationId="{C6630FE6-C971-48D2-BF80-287F79E44D8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4" creationId="{C7A0C9F9-489C-4F54-95F9-83AC79D05CC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5" creationId="{A3F3254E-D4FB-412E-B0A8-D5381882304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6" creationId="{9DA885F5-0707-4091-AEEE-A24F91990CA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7" creationId="{D820A235-EBBE-4B9C-B84D-7B67A0B121C8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8" creationId="{70BC17DE-834F-4833-9B49-CBB39D5829C0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2" creationId="{E5E9FEAE-E930-4893-979B-32732DD200F5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4" creationId="{3EF7ED95-08A6-4DF0-8FE3-85F60D6A54AD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25" creationId="{A480C24B-A731-4DE6-AFAB-EFD7F98203C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6" creationId="{FB6182D6-AE15-457D-84AF-00702845983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7" creationId="{69F78298-D8A6-4B8C-9FC9-CF51B6073431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9" creationId="{B3B9C722-D9D6-4243-AD46-1C578B00ED13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0" creationId="{6761AEB7-4AE2-4375-9F4B-5C3D3F74E1E9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1" creationId="{CFD7C6AD-B172-41FA-A75A-470A4F530FA6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2" creationId="{6B9D3D32-B808-4C52-A24A-BB33F7B5C0CC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3" creationId="{BDC286C4-5DCF-43E8-B633-13434B855C61}"/>
          </ac:spMkLst>
        </pc:sp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19" creationId="{5BFB3C74-DC70-4559-8FA2-39C1C8EB538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0" creationId="{FDA7E216-B0B9-457B-A78D-A63FD8D82C0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1" creationId="{9F6FDC28-384A-44D3-B596-CAC492C7C397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8" creationId="{BC73EC88-A603-490E-BB30-E3BB003C4CEB}"/>
          </ac:picMkLst>
        </pc:picChg>
      </pc:sldChg>
      <pc:sldChg chg="addSp delSp modSp del">
        <pc:chgData name="Fabio Piccioni" userId="5399e38e-5df5-4b88-ba56-191434f08ab1" providerId="ADAL" clId="{FE09D7B1-6EEE-47AA-A04F-807D3842474D}" dt="2024-04-12T15:47:27.615" v="31" actId="2696"/>
        <pc:sldMkLst>
          <pc:docMk/>
          <pc:sldMk cId="395232528" sldId="258"/>
        </pc:sldMkLst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" creationId="{117FF2F5-770B-4ED6-AAC2-EEFD073EE946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3" creationId="{7FBBA566-92EA-4D49-BCA1-20DC96F2E639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4" creationId="{135CC321-3E4D-44D2-A3EF-639FBBC71978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5" creationId="{9D35218C-05D1-4023-9774-9A9DCD9E91EA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7" creationId="{D9F3BE2C-3EA5-425F-81B0-E88DA4798B1F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8" creationId="{C34F5D83-166D-4BE1-B605-C6D9D2642FF1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9" creationId="{D3A9D46F-D8ED-4998-8303-FD9CAE88D823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3" creationId="{BDD16C04-5821-47CC-8E07-40F8C31D14A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5" creationId="{7F974792-A413-456B-A9FE-0D23AD02DC92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7" creationId="{5677AE0D-BBC6-4069-9CAB-357DA265D6B1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9" creationId="{BC1DD54F-DD82-416E-91E6-ADD03AAB0D99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1" creationId="{07562139-E626-4138-A2A0-C11239BEA466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3" creationId="{5E6C5C0B-3297-4D41-B576-43DC75DEC4D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5" creationId="{2E5C07CF-5DCE-4502-BFE8-E189CE0E2026}"/>
          </ac:spMkLst>
        </pc:sp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0" creationId="{5BB49FD0-EE69-49CC-952A-5EB6D04E2A6B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1" creationId="{74324CF7-D2E5-411A-BE19-D2AC4C5F9A9C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2" creationId="{FA555DEE-9560-43E5-AB8A-8CA13798E7E5}"/>
          </ac:picMkLst>
        </pc:picChg>
      </pc:sldChg>
      <pc:sldMasterChg chg="modSldLayout">
        <pc:chgData name="Fabio Piccioni" userId="5399e38e-5df5-4b88-ba56-191434f08ab1" providerId="ADAL" clId="{FE09D7B1-6EEE-47AA-A04F-807D3842474D}" dt="2024-04-12T15:46:56.787" v="28"/>
        <pc:sldMasterMkLst>
          <pc:docMk/>
          <pc:sldMasterMk cId="3381752618" sldId="2147483660"/>
        </pc:sldMasterMkLst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332942370" sldId="2147483661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3381763422" sldId="2147483662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1395529788" sldId="2147483673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448389" sldId="2147483674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369618" sldId="2147483675"/>
          </pc:sldLayoutMkLst>
        </pc:sldLayoutChg>
      </pc:sldMasterChg>
      <pc:sldMasterChg chg="setBg delSldLayout modSldLayout">
        <pc:chgData name="Fabio Piccioni" userId="5399e38e-5df5-4b88-ba56-191434f08ab1" providerId="ADAL" clId="{FE09D7B1-6EEE-47AA-A04F-807D3842474D}" dt="2024-04-12T16:09:59.980" v="240"/>
        <pc:sldMasterMkLst>
          <pc:docMk/>
          <pc:sldMasterMk cId="2156483743" sldId="2147483676"/>
        </pc:sldMasterMkLst>
        <pc:sldLayoutChg chg="del">
          <pc:chgData name="Fabio Piccioni" userId="5399e38e-5df5-4b88-ba56-191434f08ab1" providerId="ADAL" clId="{FE09D7B1-6EEE-47AA-A04F-807D3842474D}" dt="2024-04-12T15:54:49.845" v="86" actId="2696"/>
          <pc:sldLayoutMkLst>
            <pc:docMk/>
            <pc:sldMasterMk cId="3381752618" sldId="2147483660"/>
            <pc:sldLayoutMk cId="2332942370" sldId="2147483661"/>
          </pc:sldLayoutMkLst>
        </pc:sldLayoutChg>
        <pc:sldLayoutChg chg="del">
          <pc:chgData name="Fabio Piccioni" userId="5399e38e-5df5-4b88-ba56-191434f08ab1" providerId="ADAL" clId="{FE09D7B1-6EEE-47AA-A04F-807D3842474D}" dt="2024-04-12T15:54:59.358" v="88" actId="2696"/>
          <pc:sldLayoutMkLst>
            <pc:docMk/>
            <pc:sldMasterMk cId="3381752618" sldId="2147483660"/>
            <pc:sldLayoutMk cId="3381763422" sldId="2147483662"/>
          </pc:sldLayoutMkLst>
        </pc:sldLayoutChg>
        <pc:sldLayoutChg chg="del">
          <pc:chgData name="Fabio Piccioni" userId="5399e38e-5df5-4b88-ba56-191434f08ab1" providerId="ADAL" clId="{FE09D7B1-6EEE-47AA-A04F-807D3842474D}" dt="2024-04-12T16:01:18.654" v="137" actId="2696"/>
          <pc:sldLayoutMkLst>
            <pc:docMk/>
            <pc:sldMasterMk cId="3381752618" sldId="2147483660"/>
            <pc:sldLayoutMk cId="1395529788" sldId="2147483673"/>
          </pc:sldLayoutMkLst>
        </pc:sldLayoutChg>
        <pc:sldLayoutChg chg="del">
          <pc:chgData name="Fabio Piccioni" userId="5399e38e-5df5-4b88-ba56-191434f08ab1" providerId="ADAL" clId="{FE09D7B1-6EEE-47AA-A04F-807D3842474D}" dt="2024-04-12T16:01:22.031" v="138" actId="2696"/>
          <pc:sldLayoutMkLst>
            <pc:docMk/>
            <pc:sldMasterMk cId="3381752618" sldId="2147483660"/>
            <pc:sldLayoutMk cId="2175448389" sldId="2147483674"/>
          </pc:sldLayoutMkLst>
        </pc:sldLayoutChg>
        <pc:sldLayoutChg chg="del">
          <pc:chgData name="Fabio Piccioni" userId="5399e38e-5df5-4b88-ba56-191434f08ab1" providerId="ADAL" clId="{FE09D7B1-6EEE-47AA-A04F-807D3842474D}" dt="2024-04-12T16:01:26.794" v="139" actId="2696"/>
          <pc:sldLayoutMkLst>
            <pc:docMk/>
            <pc:sldMasterMk cId="3381752618" sldId="2147483660"/>
            <pc:sldLayoutMk cId="2175369618" sldId="2147483675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3826006599" sldId="2147483677"/>
          </pc:sldLayoutMkLst>
          <pc:spChg chg="mod">
            <ac:chgData name="Fabio Piccioni" userId="5399e38e-5df5-4b88-ba56-191434f08ab1" providerId="ADAL" clId="{FE09D7B1-6EEE-47AA-A04F-807D3842474D}" dt="2024-04-12T15:53:05.552" v="69" actId="14100"/>
            <ac:spMkLst>
              <pc:docMk/>
              <pc:sldMasterMk cId="2156483743" sldId="2147483676"/>
              <pc:sldLayoutMk cId="3826006599" sldId="2147483677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6:04:18.370" v="196" actId="20577"/>
            <ac:spMkLst>
              <pc:docMk/>
              <pc:sldMasterMk cId="2156483743" sldId="2147483676"/>
              <pc:sldLayoutMk cId="3826006599" sldId="2147483677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6:06:37.208" v="232" actId="14100"/>
            <ac:spMkLst>
              <pc:docMk/>
              <pc:sldMasterMk cId="2156483743" sldId="2147483676"/>
              <pc:sldLayoutMk cId="3826006599" sldId="2147483677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6:06:44.120" v="233" actId="14100"/>
            <ac:spMkLst>
              <pc:docMk/>
              <pc:sldMasterMk cId="2156483743" sldId="2147483676"/>
              <pc:sldLayoutMk cId="3826006599" sldId="2147483677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6:04:32.993" v="228" actId="20577"/>
            <ac:spMkLst>
              <pc:docMk/>
              <pc:sldMasterMk cId="2156483743" sldId="2147483676"/>
              <pc:sldLayoutMk cId="3826006599" sldId="2147483677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6:50.871" v="234" actId="14100"/>
            <ac:spMkLst>
              <pc:docMk/>
              <pc:sldMasterMk cId="2156483743" sldId="2147483676"/>
              <pc:sldLayoutMk cId="3826006599" sldId="2147483677"/>
              <ac:spMk id="13" creationId="{4B2E0C59-60DC-41B5-A2C5-A89F6CD6CB6F}"/>
            </ac:spMkLst>
          </pc:spChg>
          <pc:cxnChg chg="del">
            <ac:chgData name="Fabio Piccioni" userId="5399e38e-5df5-4b88-ba56-191434f08ab1" providerId="ADAL" clId="{FE09D7B1-6EEE-47AA-A04F-807D3842474D}" dt="2024-04-12T14:35:43.851" v="12" actId="478"/>
            <ac:cxnSpMkLst>
              <pc:docMk/>
              <pc:sldMasterMk cId="2156483743" sldId="2147483676"/>
              <pc:sldLayoutMk cId="3826006599" sldId="2147483677"/>
              <ac:cxnSpMk id="11" creationId="{48DED861-59A0-4C28-A172-F03949147BDF}"/>
            </ac:cxnSpMkLst>
          </pc:cxnChg>
          <pc:cxnChg chg="mod">
            <ac:chgData name="Fabio Piccioni" userId="5399e38e-5df5-4b88-ba56-191434f08ab1" providerId="ADAL" clId="{FE09D7B1-6EEE-47AA-A04F-807D3842474D}" dt="2024-04-12T16:07:11.144" v="237" actId="14100"/>
            <ac:cxnSpMkLst>
              <pc:docMk/>
              <pc:sldMasterMk cId="2156483743" sldId="2147483676"/>
              <pc:sldLayoutMk cId="3826006599" sldId="2147483677"/>
              <ac:cxnSpMk id="14" creationId="{2483DA28-313D-492C-845B-866DC3032B24}"/>
            </ac:cxnSpMkLst>
          </pc:cxnChg>
          <pc:cxnChg chg="add mod">
            <ac:chgData name="Fabio Piccioni" userId="5399e38e-5df5-4b88-ba56-191434f08ab1" providerId="ADAL" clId="{FE09D7B1-6EEE-47AA-A04F-807D3842474D}" dt="2024-04-12T15:44:51.633" v="18" actId="1582"/>
            <ac:cxnSpMkLst>
              <pc:docMk/>
              <pc:sldMasterMk cId="2156483743" sldId="2147483676"/>
              <pc:sldLayoutMk cId="3826006599" sldId="2147483677"/>
              <ac:cxnSpMk id="15" creationId="{CE5EB45C-D213-4F52-9575-96624D694E5B}"/>
            </ac:cxnSpMkLst>
          </pc:cxnChg>
          <pc:cxnChg chg="add mod">
            <ac:chgData name="Fabio Piccioni" userId="5399e38e-5df5-4b88-ba56-191434f08ab1" providerId="ADAL" clId="{FE09D7B1-6EEE-47AA-A04F-807D3842474D}" dt="2024-04-12T16:06:30.899" v="231" actId="1038"/>
            <ac:cxnSpMkLst>
              <pc:docMk/>
              <pc:sldMasterMk cId="2156483743" sldId="2147483676"/>
              <pc:sldLayoutMk cId="3826006599" sldId="2147483677"/>
              <ac:cxnSpMk id="16" creationId="{6A6F76CC-D09D-41AB-ABE5-FF166A751D34}"/>
            </ac:cxnSpMkLst>
          </pc:cxnChg>
        </pc:sldLayoutChg>
        <pc:sldLayoutChg chg="modSp del setBg">
          <pc:chgData name="Fabio Piccioni" userId="5399e38e-5df5-4b88-ba56-191434f08ab1" providerId="ADAL" clId="{FE09D7B1-6EEE-47AA-A04F-807D3842474D}" dt="2024-04-12T15:54:56.325" v="87" actId="2696"/>
          <pc:sldLayoutMkLst>
            <pc:docMk/>
            <pc:sldMasterMk cId="2156483743" sldId="2147483676"/>
            <pc:sldLayoutMk cId="252300209" sldId="2147483678"/>
          </pc:sldLayoutMkLst>
          <pc:spChg chg="mod">
            <ac:chgData name="Fabio Piccioni" userId="5399e38e-5df5-4b88-ba56-191434f08ab1" providerId="ADAL" clId="{FE09D7B1-6EEE-47AA-A04F-807D3842474D}" dt="2024-04-12T15:50:38.743" v="48" actId="1076"/>
            <ac:spMkLst>
              <pc:docMk/>
              <pc:sldMasterMk cId="2156483743" sldId="2147483676"/>
              <pc:sldLayoutMk cId="252300209" sldId="2147483678"/>
              <ac:spMk id="7" creationId="{9C283EDC-6804-488C-9791-0BF3A53791E2}"/>
            </ac:spMkLst>
          </pc:spChg>
        </pc:sldLayoutChg>
        <pc:sldLayoutChg chg="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1264496374" sldId="2147483679"/>
          </pc:sldLayoutMkLst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5:54:18.049" v="77" actId="1076"/>
            <ac:spMkLst>
              <pc:docMk/>
              <pc:sldMasterMk cId="2156483743" sldId="2147483676"/>
              <pc:sldLayoutMk cId="1264496374" sldId="2147483679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8" creationId="{2083AC13-69E0-4996-A9FA-C2F6DFD1005C}"/>
            </ac:spMkLst>
          </pc:spChg>
        </pc:sldLayoutChg>
        <pc:sldLayoutChg chg="del setBg">
          <pc:chgData name="Fabio Piccioni" userId="5399e38e-5df5-4b88-ba56-191434f08ab1" providerId="ADAL" clId="{FE09D7B1-6EEE-47AA-A04F-807D3842474D}" dt="2024-04-12T15:47:25.798" v="30" actId="2696"/>
          <pc:sldLayoutMkLst>
            <pc:docMk/>
            <pc:sldMasterMk cId="2156483743" sldId="2147483676"/>
            <pc:sldLayoutMk cId="2829381007" sldId="2147483679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4287927841" sldId="2147483680"/>
          </pc:sldLayoutMkLst>
          <pc:spChg chg="mod">
            <ac:chgData name="Fabio Piccioni" userId="5399e38e-5df5-4b88-ba56-191434f08ab1" providerId="ADAL" clId="{FE09D7B1-6EEE-47AA-A04F-807D3842474D}" dt="2024-04-12T16:00:16.851" v="136" actId="14100"/>
            <ac:spMkLst>
              <pc:docMk/>
              <pc:sldMasterMk cId="2156483743" sldId="2147483676"/>
              <pc:sldLayoutMk cId="4287927841" sldId="2147483680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5:59:30.555" v="130" actId="1076"/>
            <ac:spMkLst>
              <pc:docMk/>
              <pc:sldMasterMk cId="2156483743" sldId="2147483676"/>
              <pc:sldLayoutMk cId="4287927841" sldId="2147483680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8:28.436" v="122" actId="14100"/>
            <ac:spMkLst>
              <pc:docMk/>
              <pc:sldMasterMk cId="2156483743" sldId="2147483676"/>
              <pc:sldLayoutMk cId="4287927841" sldId="2147483680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8:04.356" v="117" actId="14100"/>
            <ac:spMkLst>
              <pc:docMk/>
              <pc:sldMasterMk cId="2156483743" sldId="2147483676"/>
              <pc:sldLayoutMk cId="4287927841" sldId="2147483680"/>
              <ac:spMk id="6" creationId="{CE308CF4-3EC9-4BDE-A599-CBFC32014852}"/>
            </ac:spMkLst>
          </pc:spChg>
          <pc:spChg chg="del mod">
            <ac:chgData name="Fabio Piccioni" userId="5399e38e-5df5-4b88-ba56-191434f08ab1" providerId="ADAL" clId="{FE09D7B1-6EEE-47AA-A04F-807D3842474D}" dt="2024-04-12T15:57:35.268" v="111" actId="478"/>
            <ac:spMkLst>
              <pc:docMk/>
              <pc:sldMasterMk cId="2156483743" sldId="2147483676"/>
              <pc:sldLayoutMk cId="4287927841" sldId="2147483680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7:47.301" v="114" actId="14100"/>
            <ac:spMkLst>
              <pc:docMk/>
              <pc:sldMasterMk cId="2156483743" sldId="2147483676"/>
              <pc:sldLayoutMk cId="4287927841" sldId="2147483680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5:59:59.563" v="133" actId="14100"/>
            <ac:spMkLst>
              <pc:docMk/>
              <pc:sldMasterMk cId="2156483743" sldId="2147483676"/>
              <pc:sldLayoutMk cId="4287927841" sldId="2147483680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0:11.924" v="135" actId="14100"/>
            <ac:spMkLst>
              <pc:docMk/>
              <pc:sldMasterMk cId="2156483743" sldId="2147483676"/>
              <pc:sldLayoutMk cId="4287927841" sldId="2147483680"/>
              <ac:spMk id="13" creationId="{4B2E0C59-60DC-41B5-A2C5-A89F6CD6CB6F}"/>
            </ac:spMkLst>
          </pc:spChg>
          <pc:spChg chg="add mod">
            <ac:chgData name="Fabio Piccioni" userId="5399e38e-5df5-4b88-ba56-191434f08ab1" providerId="ADAL" clId="{FE09D7B1-6EEE-47AA-A04F-807D3842474D}" dt="2024-04-12T15:58:16.852" v="120" actId="1076"/>
            <ac:spMkLst>
              <pc:docMk/>
              <pc:sldMasterMk cId="2156483743" sldId="2147483676"/>
              <pc:sldLayoutMk cId="4287927841" sldId="2147483680"/>
              <ac:spMk id="17" creationId="{83955D1B-0EAA-4D58-9568-C5B1CBB8D649}"/>
            </ac:spMkLst>
          </pc:spChg>
          <pc:spChg chg="add mod">
            <ac:chgData name="Fabio Piccioni" userId="5399e38e-5df5-4b88-ba56-191434f08ab1" providerId="ADAL" clId="{FE09D7B1-6EEE-47AA-A04F-807D3842474D}" dt="2024-04-12T15:57:03.332" v="105" actId="14100"/>
            <ac:spMkLst>
              <pc:docMk/>
              <pc:sldMasterMk cId="2156483743" sldId="2147483676"/>
              <pc:sldLayoutMk cId="4287927841" sldId="2147483680"/>
              <ac:spMk id="18" creationId="{32CFCEFF-D432-438B-9437-41EADA90728D}"/>
            </ac:spMkLst>
          </pc:spChg>
          <pc:spChg chg="add mod">
            <ac:chgData name="Fabio Piccioni" userId="5399e38e-5df5-4b88-ba56-191434f08ab1" providerId="ADAL" clId="{FE09D7B1-6EEE-47AA-A04F-807D3842474D}" dt="2024-04-12T15:57:13.612" v="107" actId="14100"/>
            <ac:spMkLst>
              <pc:docMk/>
              <pc:sldMasterMk cId="2156483743" sldId="2147483676"/>
              <pc:sldLayoutMk cId="4287927841" sldId="2147483680"/>
              <ac:spMk id="19" creationId="{B2236A43-F649-4877-BCCA-D0F1A790970D}"/>
            </ac:spMkLst>
          </pc:spChg>
          <pc:spChg chg="add mod">
            <ac:chgData name="Fabio Piccioni" userId="5399e38e-5df5-4b88-ba56-191434f08ab1" providerId="ADAL" clId="{FE09D7B1-6EEE-47AA-A04F-807D3842474D}" dt="2024-04-12T15:57:42.460" v="113" actId="1076"/>
            <ac:spMkLst>
              <pc:docMk/>
              <pc:sldMasterMk cId="2156483743" sldId="2147483676"/>
              <pc:sldLayoutMk cId="4287927841" sldId="2147483680"/>
              <ac:spMk id="20" creationId="{42DD9A22-66F7-440E-A0E2-252283C0A233}"/>
            </ac:spMkLst>
          </pc:spChg>
          <pc:spChg chg="add mod">
            <ac:chgData name="Fabio Piccioni" userId="5399e38e-5df5-4b88-ba56-191434f08ab1" providerId="ADAL" clId="{FE09D7B1-6EEE-47AA-A04F-807D3842474D}" dt="2024-04-12T15:57:58.076" v="116" actId="1076"/>
            <ac:spMkLst>
              <pc:docMk/>
              <pc:sldMasterMk cId="2156483743" sldId="2147483676"/>
              <pc:sldLayoutMk cId="4287927841" sldId="2147483680"/>
              <ac:spMk id="21" creationId="{14D8FBFB-9CC7-407F-B36B-D338F9BF0324}"/>
            </ac:spMkLst>
          </pc:spChg>
          <pc:spChg chg="add mod">
            <ac:chgData name="Fabio Piccioni" userId="5399e38e-5df5-4b88-ba56-191434f08ab1" providerId="ADAL" clId="{FE09D7B1-6EEE-47AA-A04F-807D3842474D}" dt="2024-04-12T15:58:18.892" v="121" actId="1076"/>
            <ac:spMkLst>
              <pc:docMk/>
              <pc:sldMasterMk cId="2156483743" sldId="2147483676"/>
              <pc:sldLayoutMk cId="4287927841" sldId="2147483680"/>
              <ac:spMk id="22" creationId="{8FFF00DC-113F-4505-A5C1-C427E1D27FB6}"/>
            </ac:spMkLst>
          </pc:spChg>
          <pc:cxnChg chg="mod">
            <ac:chgData name="Fabio Piccioni" userId="5399e38e-5df5-4b88-ba56-191434f08ab1" providerId="ADAL" clId="{FE09D7B1-6EEE-47AA-A04F-807D3842474D}" dt="2024-04-12T15:58:52.583" v="126" actId="1035"/>
            <ac:cxnSpMkLst>
              <pc:docMk/>
              <pc:sldMasterMk cId="2156483743" sldId="2147483676"/>
              <pc:sldLayoutMk cId="4287927841" sldId="2147483680"/>
              <ac:cxnSpMk id="14" creationId="{2483DA28-313D-492C-845B-866DC3032B2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 / Relatore / Correlatore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359252"/>
            <a:ext cx="6535230" cy="90354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8" y="5359261"/>
            <a:ext cx="6535230" cy="9035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0" y="14932996"/>
            <a:ext cx="20465033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5" y="5359264"/>
            <a:ext cx="6554278" cy="903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 / Anno / Ambito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54278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6503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9582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a in evid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68" y="19298657"/>
            <a:ext cx="6535230" cy="9372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6" y="19298665"/>
            <a:ext cx="6535230" cy="9372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2" y="5417346"/>
            <a:ext cx="20445982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9298668"/>
            <a:ext cx="6535230" cy="9372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35231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namico a piastr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970422"/>
            <a:ext cx="13490606" cy="1899601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68" y="3294474"/>
            <a:ext cx="6535230" cy="149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445869"/>
            <a:ext cx="6535230" cy="1082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7" y="11692307"/>
            <a:ext cx="6535230" cy="10746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7949946"/>
            <a:ext cx="6535230" cy="1074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294474"/>
            <a:ext cx="6535229" cy="1509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970422"/>
            <a:ext cx="6535231" cy="383317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697412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83955D1B-0EAA-4D58-9568-C5B1CBB8D64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6768" y="16564729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8" name="Segnaposto immagine 7">
            <a:extLst>
              <a:ext uri="{FF2B5EF4-FFF2-40B4-BE49-F238E27FC236}">
                <a16:creationId xmlns:a16="http://schemas.microsoft.com/office/drawing/2014/main" id="{32CFCEFF-D432-438B-9437-41EADA90728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487522" y="5434669"/>
            <a:ext cx="6535230" cy="5916887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B2236A43-F649-4877-BCCA-D0F1A790970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07805" y="5444555"/>
            <a:ext cx="6559571" cy="590699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0" name="Segnaposto immagine 7">
            <a:extLst>
              <a:ext uri="{FF2B5EF4-FFF2-40B4-BE49-F238E27FC236}">
                <a16:creationId xmlns:a16="http://schemas.microsoft.com/office/drawing/2014/main" id="{42DD9A22-66F7-440E-A0E2-252283C0A2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487522" y="11692307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1" name="Segnaposto immagine 7">
            <a:extLst>
              <a:ext uri="{FF2B5EF4-FFF2-40B4-BE49-F238E27FC236}">
                <a16:creationId xmlns:a16="http://schemas.microsoft.com/office/drawing/2014/main" id="{14D8FBFB-9CC7-407F-B36B-D338F9BF032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32147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8FFF00DC-113F-4505-A5C1-C427E1D27FB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6768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42879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A126308-5AB3-47F2-A9D8-0683549C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Watch Tower</a:t>
            </a:r>
            <a:endParaRPr lang="it-CH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B6182D6-AE15-457D-84AF-00702845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Studente</a:t>
            </a:r>
            <a:r>
              <a:rPr lang="fr-CH" dirty="0"/>
              <a:t>: Tom Schillerwein</a:t>
            </a:r>
          </a:p>
          <a:p>
            <a:r>
              <a:rPr lang="fr-CH" dirty="0" err="1"/>
              <a:t>Relatore</a:t>
            </a:r>
            <a:r>
              <a:rPr lang="fr-CH" dirty="0"/>
              <a:t>: Pascal Poncini</a:t>
            </a:r>
            <a:endParaRPr lang="it-CH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F78298-D8A6-4B8C-9FC9-CF51B6073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fr-CH" b="1" i="1" dirty="0"/>
              <a:t>Abstract</a:t>
            </a:r>
          </a:p>
          <a:p>
            <a:pPr algn="l"/>
            <a:r>
              <a:rPr lang="it-CH" dirty="0"/>
              <a:t>Questo progetto consiste nello sviluppo di un sistema di monitoraggio della sala server della rete nera del CPT di Trevano, con l’obiettivo di aumentare la sicurezza fisica e l’affidabilità dell’infrastruttura. L’architettura del sistema prevede l’uso di sensori per la rilevazione di parametri ambientali, come temperatura, umidità e CO2, così come il controllo degli accessi fisici. I dati raccolti vengono salvati e visualizzati attraverso un’applicazione web, che permette di visualizzare i dati tramite grafici e tabelle. Inoltre, è previsto un sistema di notifiche e allerte personalizzabili per informare gli amministratori della rete in caso di anomalie, per migliorare la risposta ad eventuali problemi riscontrati.</a:t>
            </a:r>
            <a:endParaRPr lang="it-CH" b="1" i="1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3B9C722-D9D6-4243-AD46-1C578B00E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i="1" dirty="0" err="1"/>
              <a:t>Attuazione</a:t>
            </a:r>
            <a:endParaRPr lang="fr-CH" b="1" i="1" dirty="0"/>
          </a:p>
          <a:p>
            <a:pPr algn="l"/>
            <a:r>
              <a:rPr lang="it-CH" dirty="0"/>
              <a:t>È stata sviluppata un'applicazione web con Vue.js per il frontend e Node.js per il backend, offrendo un'interfaccia moderna e interattiva rivolta a docenti, sistemisti e allievi. L’app consente di visualizzare i dati tramite grafici e tabelle facilmente utilizzabili. Per garantire la sicurezza, è stato implementato un sistema di autenticazione e autorizzazione basato su JSON Web Token (JWT), con restrizioni per gli allievi che non possono visualizzare dati sensibili. L’intera applicazione è stata containerizzata in tre Docker e distribuita sul server della scuola per consentire un facile </a:t>
            </a:r>
            <a:r>
              <a:rPr lang="it-CH" dirty="0" err="1"/>
              <a:t>deploy</a:t>
            </a:r>
            <a:r>
              <a:rPr lang="it-CH" dirty="0"/>
              <a:t>. Dal lato hardware, i microcontrollori e i sensori sono stati programmati in </a:t>
            </a:r>
            <a:r>
              <a:rPr lang="it-CH"/>
              <a:t>MicroPython</a:t>
            </a:r>
            <a:r>
              <a:rPr lang="it-CH" dirty="0"/>
              <a:t> per rilevare i dati e comunicarli al dispositivo M5Stack CoreS3. Questo si occupa di elaborarli, inviarli al backend oppure eseguire azioni, come accendere un LED o visualizzare informazioni sul display. Dopo una fase iniziale di test, il sistema è stato installato nella sala server.</a:t>
            </a:r>
          </a:p>
          <a:p>
            <a:pPr algn="l"/>
            <a:endParaRPr lang="it-CH" dirty="0"/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CFD7C6AD-B172-41FA-A75A-470A4F530F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fr-CH" b="1" i="1" dirty="0" err="1"/>
              <a:t>Conclusioni</a:t>
            </a:r>
            <a:endParaRPr lang="fr-CH" b="1" i="1" dirty="0"/>
          </a:p>
          <a:p>
            <a:pPr algn="l"/>
            <a:r>
              <a:rPr lang="it-IT" dirty="0"/>
              <a:t>Questo progetto è abbastanza unico, dato che integra una parte di sviluppo web con dello sviluppo IoT, cosa che lo rende molto interessante. Il prodotto che ne risulta è molto specifico per le necessità della sala server del CPT di Trevano, in quanto utilizza il suo LDAP per funzionare e anche il montaggio è su misura per la sala server. Se utilizzata correttamente, è sicuramente un’aggiunta utile e interessante per la sicurezza fisica della scuola e potrebbe essere utilizzato per sensibilizzare i futuri allievi. Ci sono sicuramente ancora molte feature e miglioramenti che si possono implementare per migliorare il tutto, ma sono comunque soddisfatto del risultato ottenuto.</a:t>
            </a:r>
            <a:endParaRPr lang="it-CH" dirty="0"/>
          </a:p>
          <a:p>
            <a:pPr algn="l"/>
            <a:endParaRPr lang="it-CH" dirty="0"/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6B9D3D32-B808-4C52-A24A-BB33F7B5C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H" dirty="0" err="1"/>
              <a:t>Progetto</a:t>
            </a:r>
            <a:r>
              <a:rPr lang="fr-CH" dirty="0"/>
              <a:t>: </a:t>
            </a:r>
            <a:r>
              <a:rPr lang="it-CH" dirty="0"/>
              <a:t>2°</a:t>
            </a:r>
            <a:r>
              <a:rPr lang="fr-CH" dirty="0"/>
              <a:t> semestre</a:t>
            </a:r>
          </a:p>
          <a:p>
            <a:r>
              <a:rPr lang="fr-CH" dirty="0"/>
              <a:t>Anno: 2024/2025</a:t>
            </a:r>
          </a:p>
          <a:p>
            <a:r>
              <a:rPr lang="fr-CH" dirty="0" err="1"/>
              <a:t>Ambito</a:t>
            </a:r>
            <a:r>
              <a:rPr lang="fr-CH" dirty="0"/>
              <a:t>: </a:t>
            </a:r>
            <a:r>
              <a:rPr lang="fr-CH" dirty="0" err="1"/>
              <a:t>Sviluppo</a:t>
            </a:r>
            <a:r>
              <a:rPr lang="fr-CH" dirty="0"/>
              <a:t> web e IoT</a:t>
            </a:r>
            <a:endParaRPr lang="it-CH" dirty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BDC286C4-5DCF-43E8-B633-13434B855C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l"/>
            <a:r>
              <a:rPr lang="fr-CH" b="1" i="1" dirty="0" err="1"/>
              <a:t>Scopo</a:t>
            </a:r>
            <a:endParaRPr lang="fr-CH" b="1" i="1" dirty="0"/>
          </a:p>
          <a:p>
            <a:pPr algn="l"/>
            <a:r>
              <a:rPr lang="it-CH" dirty="0"/>
              <a:t>Il progetto prevede lo sviluppo di un'applicazione web e l’implementazione di un’architettura composta da microcontrollori e sensori, con l’obiettivo di migliorare la sicurezza fisica della sala server della rete nera del CPT di Trevano. Lo scopo principale è facilitare il monitoraggio e consentire una risposta più rapida in caso di eventuali incidenti.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344B31-1127-419B-9C79-A8AC1210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53" y="14344077"/>
            <a:ext cx="7306695" cy="6477904"/>
          </a:xfrm>
          <a:prstGeom prst="rect">
            <a:avLst/>
          </a:prstGeom>
        </p:spPr>
      </p:pic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458A2F70-D0E9-4493-AFF5-CA376D35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2" y="26958785"/>
            <a:ext cx="1125537" cy="9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38A4DA41-F95A-497A-8D4B-9588FA14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17" y="26812202"/>
            <a:ext cx="1125537" cy="12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original wordmark&quot; Icon - Download for free – Iconduck">
            <a:extLst>
              <a:ext uri="{FF2B5EF4-FFF2-40B4-BE49-F238E27FC236}">
                <a16:creationId xmlns:a16="http://schemas.microsoft.com/office/drawing/2014/main" id="{7CB8DD56-34FF-4405-BCA2-E45DEBF2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29" y="25485577"/>
            <a:ext cx="2082559" cy="108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5Stack CoreS3 ESP32S3 Kit di Sviluppo IoT">
            <a:extLst>
              <a:ext uri="{FF2B5EF4-FFF2-40B4-BE49-F238E27FC236}">
                <a16:creationId xmlns:a16="http://schemas.microsoft.com/office/drawing/2014/main" id="{8C7E0EE7-613C-441D-9BB5-E5120AB81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t="10534" r="18644" b="14914"/>
          <a:stretch/>
        </p:blipFill>
        <p:spPr bwMode="auto">
          <a:xfrm>
            <a:off x="5826404" y="21592817"/>
            <a:ext cx="2049761" cy="23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5Stack · GitHub">
            <a:extLst>
              <a:ext uri="{FF2B5EF4-FFF2-40B4-BE49-F238E27FC236}">
                <a16:creationId xmlns:a16="http://schemas.microsoft.com/office/drawing/2014/main" id="{027E8CCC-C12D-4D7D-971F-880884E39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6305" r="8951" b="14101"/>
          <a:stretch/>
        </p:blipFill>
        <p:spPr bwMode="auto">
          <a:xfrm>
            <a:off x="6872619" y="26047136"/>
            <a:ext cx="1591613" cy="1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m: M5Stack Official NanoC6 Development Kit - Smallest ever ESP32  RISC-V Dev kit! - Supports Wi-Fi 6, Zigbee, Thread, Matter &amp; has a Built in  IR Emitter!, Super Compact, Blue : Electronics">
            <a:extLst>
              <a:ext uri="{FF2B5EF4-FFF2-40B4-BE49-F238E27FC236}">
                <a16:creationId xmlns:a16="http://schemas.microsoft.com/office/drawing/2014/main" id="{CDA1EBC0-9832-4BF2-BD9D-B7367257A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21539" r="27936" b="24523"/>
          <a:stretch/>
        </p:blipFill>
        <p:spPr bwMode="auto">
          <a:xfrm>
            <a:off x="2072663" y="21788252"/>
            <a:ext cx="1598689" cy="20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IFlow 2.0">
            <a:extLst>
              <a:ext uri="{FF2B5EF4-FFF2-40B4-BE49-F238E27FC236}">
                <a16:creationId xmlns:a16="http://schemas.microsoft.com/office/drawing/2014/main" id="{D2B307F1-3DE5-41C0-B5DA-CC4FADE8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21" y="25992181"/>
            <a:ext cx="1361281" cy="1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5E3DB36-D718-4CD1-8D88-F3BC82ACF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0423" y="21834406"/>
            <a:ext cx="9267929" cy="54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D98AB-5AA0-455B-8C2A-2A5A858D2E08}"/>
              </a:ext>
            </a:extLst>
          </p:cNvPr>
          <p:cNvSpPr txBox="1"/>
          <p:nvPr/>
        </p:nvSpPr>
        <p:spPr>
          <a:xfrm>
            <a:off x="14597709" y="20940964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Istruzioni</a:t>
            </a:r>
            <a:r>
              <a:rPr lang="fr-CH" dirty="0"/>
              <a:t> d’</a:t>
            </a:r>
            <a:r>
              <a:rPr lang="fr-CH" dirty="0" err="1"/>
              <a:t>utilizzo</a:t>
            </a:r>
            <a:r>
              <a:rPr lang="fr-CH" dirty="0"/>
              <a:t> per l’</a:t>
            </a:r>
            <a:r>
              <a:rPr lang="fr-CH" dirty="0" err="1"/>
              <a:t>accesso</a:t>
            </a:r>
            <a:endParaRPr lang="it-CH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05FAF8-C761-4CE2-9FC4-A43F1A3A0934}"/>
              </a:ext>
            </a:extLst>
          </p:cNvPr>
          <p:cNvSpPr txBox="1"/>
          <p:nvPr/>
        </p:nvSpPr>
        <p:spPr>
          <a:xfrm>
            <a:off x="14266468" y="27446517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Dashboard web</a:t>
            </a:r>
            <a:endParaRPr lang="it-CH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D4E9A2-64D8-4203-91FF-3B526B00D1FF}"/>
              </a:ext>
            </a:extLst>
          </p:cNvPr>
          <p:cNvSpPr txBox="1"/>
          <p:nvPr/>
        </p:nvSpPr>
        <p:spPr>
          <a:xfrm>
            <a:off x="5923770" y="23889318"/>
            <a:ext cx="190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Microcontrollore</a:t>
            </a:r>
            <a:r>
              <a:rPr lang="fr-CH" dirty="0"/>
              <a:t> M5Stack CoreS3</a:t>
            </a:r>
            <a:endParaRPr lang="it-CH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44C73B7-10F0-4CF6-8B9C-1385B4C873A6}"/>
              </a:ext>
            </a:extLst>
          </p:cNvPr>
          <p:cNvSpPr txBox="1"/>
          <p:nvPr/>
        </p:nvSpPr>
        <p:spPr>
          <a:xfrm>
            <a:off x="1945386" y="23895359"/>
            <a:ext cx="181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Microcontrollore</a:t>
            </a:r>
            <a:r>
              <a:rPr lang="fr-CH" dirty="0"/>
              <a:t> </a:t>
            </a:r>
          </a:p>
          <a:p>
            <a:r>
              <a:rPr lang="fr-CH" dirty="0"/>
              <a:t>M5Stack NanoC6</a:t>
            </a:r>
            <a:endParaRPr lang="it-CH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62E7E967-002E-4E7D-AA4C-EBFC5B1086A9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35077" y="14372880"/>
            <a:ext cx="10045600" cy="55536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652054-4AAF-45EF-BD48-C232CF6BD3DD}"/>
              </a:ext>
            </a:extLst>
          </p:cNvPr>
          <p:cNvSpPr txBox="1"/>
          <p:nvPr/>
        </p:nvSpPr>
        <p:spPr>
          <a:xfrm>
            <a:off x="4987488" y="19981918"/>
            <a:ext cx="354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Architettura</a:t>
            </a:r>
            <a:r>
              <a:rPr lang="fr-CH" dirty="0"/>
              <a:t> M5Stack </a:t>
            </a:r>
            <a:r>
              <a:rPr lang="fr-CH" dirty="0" err="1"/>
              <a:t>implementata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026519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1BD9EB76A8C64F99586837B7A232EC" ma:contentTypeVersion="5" ma:contentTypeDescription="Creare un nuovo documento." ma:contentTypeScope="" ma:versionID="4a75b48e460fd9a7802b75ef66bc4274">
  <xsd:schema xmlns:xsd="http://www.w3.org/2001/XMLSchema" xmlns:xs="http://www.w3.org/2001/XMLSchema" xmlns:p="http://schemas.microsoft.com/office/2006/metadata/properties" xmlns:ns2="9b05f055-097a-4a74-97c1-cf3aef03aade" targetNamespace="http://schemas.microsoft.com/office/2006/metadata/properties" ma:root="true" ma:fieldsID="b32bedd7911c13c955f9a03ae2f29a21" ns2:_="">
    <xsd:import namespace="9b05f055-097a-4a74-97c1-cf3aef03a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mpa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5f055-097a-4a74-97c1-cf3aef03a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mpato" ma:index="12" ma:displayName="Stampato" ma:default="0" ma:description="Il documento è stato stampato?" ma:format="Dropdown" ma:internalName="Stampato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mpato xmlns="9b05f055-097a-4a74-97c1-cf3aef03aade">false</Stampato>
  </documentManagement>
</p:properties>
</file>

<file path=customXml/itemProps1.xml><?xml version="1.0" encoding="utf-8"?>
<ds:datastoreItem xmlns:ds="http://schemas.openxmlformats.org/officeDocument/2006/customXml" ds:itemID="{BD93B5F5-2744-4B1F-8320-9FC672CF7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5f055-097a-4a74-97c1-cf3aef03a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1E91E-C9E1-4DBF-9110-F13E3CB39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54AF4-BED8-4A47-B71D-99349371DDC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b05f055-097a-4a74-97c1-cf3aef03aad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492</Words>
  <Application>Microsoft Office PowerPoint</Application>
  <PresentationFormat>Personalizzato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Personalizza struttura</vt:lpstr>
      <vt:lpstr>Watch Tower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Castelli</dc:creator>
  <cp:lastModifiedBy>Tom Schillerwein</cp:lastModifiedBy>
  <cp:revision>96</cp:revision>
  <cp:lastPrinted>2024-04-12T12:28:25Z</cp:lastPrinted>
  <dcterms:created xsi:type="dcterms:W3CDTF">2024-04-09T12:49:51Z</dcterms:created>
  <dcterms:modified xsi:type="dcterms:W3CDTF">2025-04-08T06:34:07Z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0x010100FC1BD9EB76A8C64F99586837B7A232EC</vt:lpwstr>
  </property>
</Properties>
</file>