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6"/>
  </p:notesMasterIdLst>
  <p:sldIdLst>
    <p:sldId id="256" r:id="rId2"/>
    <p:sldId id="258" r:id="rId3"/>
    <p:sldId id="297" r:id="rId4"/>
    <p:sldId id="259" r:id="rId5"/>
    <p:sldId id="311" r:id="rId6"/>
    <p:sldId id="260" r:id="rId7"/>
    <p:sldId id="298" r:id="rId8"/>
    <p:sldId id="299" r:id="rId9"/>
    <p:sldId id="301" r:id="rId10"/>
    <p:sldId id="302" r:id="rId11"/>
    <p:sldId id="323" r:id="rId12"/>
    <p:sldId id="317" r:id="rId13"/>
    <p:sldId id="324" r:id="rId14"/>
    <p:sldId id="321" r:id="rId15"/>
    <p:sldId id="303" r:id="rId16"/>
    <p:sldId id="315" r:id="rId17"/>
    <p:sldId id="314" r:id="rId18"/>
    <p:sldId id="328" r:id="rId19"/>
    <p:sldId id="316" r:id="rId20"/>
    <p:sldId id="309" r:id="rId21"/>
    <p:sldId id="306" r:id="rId22"/>
    <p:sldId id="310" r:id="rId23"/>
    <p:sldId id="307" r:id="rId24"/>
    <p:sldId id="273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Jost" panose="020B0604020202020204" charset="0"/>
      <p:regular r:id="rId31"/>
      <p:bold r:id="rId32"/>
      <p:italic r:id="rId33"/>
      <p:boldItalic r:id="rId34"/>
    </p:embeddedFont>
    <p:embeddedFont>
      <p:font typeface="Palanquin Dark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860C1E-D9DF-4E3E-BE8F-5134DD0CA331}">
  <a:tblStyle styleId="{C6860C1E-D9DF-4E3E-BE8F-5134DD0CA3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4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582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66b18c554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66b18c554a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593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66b18c554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66b18c554a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673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66b18c554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66b18c554a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190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66b18c554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66b18c554a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Radio </a:t>
            </a:r>
            <a:r>
              <a:rPr lang="de-DE" dirty="0" err="1"/>
              <a:t>Frequency</a:t>
            </a:r>
            <a:r>
              <a:rPr lang="de-DE" dirty="0"/>
              <a:t> </a:t>
            </a:r>
            <a:r>
              <a:rPr lang="de-DE" dirty="0" err="1"/>
              <a:t>IDentification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7892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66b18c554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66b18c554a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423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b212f9595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b212f9595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66b18c554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66b18c554a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202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66b18c554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66b18c554a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499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66b18c554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66b18c554a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8497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66b18c554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66b18c554a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033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3ce2af5b7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3ce2af5b7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b212f9595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b212f9595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0755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66b18c554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66b18c554a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4734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b212f9595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b212f9595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965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66b18c554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66b18c554a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153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266b18c554a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266b18c554a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b212f9595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b212f9595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740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3ce2af5b7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3ce2af5b7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3ce2af5b7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3ce2af5b7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19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b212f9595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b212f9595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3ce2af5b7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3ce2af5b7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862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b212f9595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b212f9595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211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66b18c554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66b18c554a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3000" y="183000"/>
            <a:ext cx="8778000" cy="4777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t"/>
              <a:ea typeface="Jost"/>
              <a:cs typeface="Jost"/>
              <a:sym typeface="Jost"/>
            </a:endParaRPr>
          </a:p>
        </p:txBody>
      </p:sp>
      <p:grpSp>
        <p:nvGrpSpPr>
          <p:cNvPr id="10" name="Google Shape;10;p2"/>
          <p:cNvGrpSpPr/>
          <p:nvPr/>
        </p:nvGrpSpPr>
        <p:grpSpPr>
          <a:xfrm>
            <a:off x="-695636" y="-720307"/>
            <a:ext cx="11018668" cy="6964573"/>
            <a:chOff x="-695636" y="-720307"/>
            <a:chExt cx="11018668" cy="6964573"/>
          </a:xfrm>
        </p:grpSpPr>
        <p:sp>
          <p:nvSpPr>
            <p:cNvPr id="11" name="Google Shape;11;p2"/>
            <p:cNvSpPr/>
            <p:nvPr/>
          </p:nvSpPr>
          <p:spPr>
            <a:xfrm>
              <a:off x="3727857" y="3499682"/>
              <a:ext cx="6595175" cy="2744584"/>
            </a:xfrm>
            <a:custGeom>
              <a:avLst/>
              <a:gdLst/>
              <a:ahLst/>
              <a:cxnLst/>
              <a:rect l="l" t="t" r="r" b="b"/>
              <a:pathLst>
                <a:path w="6595175" h="2744584" extrusionOk="0">
                  <a:moveTo>
                    <a:pt x="6447774" y="810022"/>
                  </a:moveTo>
                  <a:cubicBezTo>
                    <a:pt x="6225538" y="304296"/>
                    <a:pt x="5752650" y="-80768"/>
                    <a:pt x="5163269" y="14560"/>
                  </a:cubicBezTo>
                  <a:cubicBezTo>
                    <a:pt x="4790541" y="74807"/>
                    <a:pt x="4447146" y="298296"/>
                    <a:pt x="4214327" y="591782"/>
                  </a:cubicBezTo>
                  <a:cubicBezTo>
                    <a:pt x="4024671" y="830854"/>
                    <a:pt x="3879763" y="1127423"/>
                    <a:pt x="3607030" y="1264166"/>
                  </a:cubicBezTo>
                  <a:cubicBezTo>
                    <a:pt x="3412625" y="1361662"/>
                    <a:pt x="3184389" y="1359911"/>
                    <a:pt x="2967902" y="1339496"/>
                  </a:cubicBezTo>
                  <a:cubicBezTo>
                    <a:pt x="2598924" y="1304747"/>
                    <a:pt x="2235947" y="1222502"/>
                    <a:pt x="1867635" y="1181920"/>
                  </a:cubicBezTo>
                  <a:cubicBezTo>
                    <a:pt x="1499324" y="1141339"/>
                    <a:pt x="1117014" y="1144339"/>
                    <a:pt x="770202" y="1274833"/>
                  </a:cubicBezTo>
                  <a:cubicBezTo>
                    <a:pt x="423390" y="1405326"/>
                    <a:pt x="115825" y="1681063"/>
                    <a:pt x="22164" y="2039628"/>
                  </a:cubicBezTo>
                  <a:cubicBezTo>
                    <a:pt x="-21250" y="2205704"/>
                    <a:pt x="-7501" y="2405777"/>
                    <a:pt x="123158" y="2517189"/>
                  </a:cubicBezTo>
                  <a:cubicBezTo>
                    <a:pt x="229235" y="2607601"/>
                    <a:pt x="380642" y="2615017"/>
                    <a:pt x="519967" y="2618100"/>
                  </a:cubicBezTo>
                  <a:cubicBezTo>
                    <a:pt x="2448600" y="2660182"/>
                    <a:pt x="4377150" y="2702347"/>
                    <a:pt x="6305783" y="2744428"/>
                  </a:cubicBezTo>
                  <a:cubicBezTo>
                    <a:pt x="6333365" y="2745011"/>
                    <a:pt x="6363446" y="2744844"/>
                    <a:pt x="6385028" y="2727595"/>
                  </a:cubicBezTo>
                  <a:cubicBezTo>
                    <a:pt x="6404443" y="2712096"/>
                    <a:pt x="6412110" y="2686514"/>
                    <a:pt x="6418693" y="2662515"/>
                  </a:cubicBezTo>
                  <a:cubicBezTo>
                    <a:pt x="6552268" y="2174872"/>
                    <a:pt x="6652345" y="1662397"/>
                    <a:pt x="6558267" y="1165671"/>
                  </a:cubicBezTo>
                  <a:cubicBezTo>
                    <a:pt x="6535185" y="1043760"/>
                    <a:pt x="6497854" y="923850"/>
                    <a:pt x="6447857" y="810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95636" y="-720307"/>
              <a:ext cx="4760905" cy="1985265"/>
            </a:xfrm>
            <a:custGeom>
              <a:avLst/>
              <a:gdLst/>
              <a:ahLst/>
              <a:cxnLst/>
              <a:rect l="l" t="t" r="r" b="b"/>
              <a:pathLst>
                <a:path w="4760905" h="1985265" extrusionOk="0">
                  <a:moveTo>
                    <a:pt x="121517" y="1419631"/>
                  </a:moveTo>
                  <a:cubicBezTo>
                    <a:pt x="291840" y="1781446"/>
                    <a:pt x="641236" y="2051183"/>
                    <a:pt x="1065877" y="1971104"/>
                  </a:cubicBezTo>
                  <a:cubicBezTo>
                    <a:pt x="1334443" y="1920523"/>
                    <a:pt x="1578679" y="1752364"/>
                    <a:pt x="1741669" y="1535625"/>
                  </a:cubicBezTo>
                  <a:cubicBezTo>
                    <a:pt x="1874411" y="1359134"/>
                    <a:pt x="1973738" y="1141727"/>
                    <a:pt x="2168476" y="1037649"/>
                  </a:cubicBezTo>
                  <a:cubicBezTo>
                    <a:pt x="2307301" y="963486"/>
                    <a:pt x="2472541" y="960486"/>
                    <a:pt x="2629532" y="971152"/>
                  </a:cubicBezTo>
                  <a:cubicBezTo>
                    <a:pt x="2897182" y="989318"/>
                    <a:pt x="3161333" y="1042066"/>
                    <a:pt x="3428650" y="1064565"/>
                  </a:cubicBezTo>
                  <a:cubicBezTo>
                    <a:pt x="3695967" y="1087063"/>
                    <a:pt x="3972450" y="1077731"/>
                    <a:pt x="4221018" y="976735"/>
                  </a:cubicBezTo>
                  <a:cubicBezTo>
                    <a:pt x="4469503" y="875824"/>
                    <a:pt x="4686907" y="670500"/>
                    <a:pt x="4747903" y="409346"/>
                  </a:cubicBezTo>
                  <a:cubicBezTo>
                    <a:pt x="4776151" y="288352"/>
                    <a:pt x="4762485" y="143859"/>
                    <a:pt x="4665825" y="65696"/>
                  </a:cubicBezTo>
                  <a:cubicBezTo>
                    <a:pt x="4587579" y="2199"/>
                    <a:pt x="4477836" y="-384"/>
                    <a:pt x="4377009" y="33"/>
                  </a:cubicBezTo>
                  <a:cubicBezTo>
                    <a:pt x="2980677" y="5783"/>
                    <a:pt x="1584428" y="11532"/>
                    <a:pt x="188096" y="17282"/>
                  </a:cubicBezTo>
                  <a:cubicBezTo>
                    <a:pt x="168098" y="17282"/>
                    <a:pt x="146349" y="18115"/>
                    <a:pt x="131100" y="30948"/>
                  </a:cubicBezTo>
                  <a:cubicBezTo>
                    <a:pt x="117351" y="42531"/>
                    <a:pt x="112268" y="61197"/>
                    <a:pt x="107935" y="78696"/>
                  </a:cubicBezTo>
                  <a:cubicBezTo>
                    <a:pt x="20440" y="434012"/>
                    <a:pt x="-42390" y="806744"/>
                    <a:pt x="35022" y="1164476"/>
                  </a:cubicBezTo>
                  <a:cubicBezTo>
                    <a:pt x="54021" y="1252222"/>
                    <a:pt x="83269" y="1338301"/>
                    <a:pt x="121600" y="1419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250950" y="1774800"/>
            <a:ext cx="2642100" cy="97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250950" y="2628950"/>
            <a:ext cx="2642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658175" y="482778"/>
            <a:ext cx="7891816" cy="3672519"/>
            <a:chOff x="658175" y="482778"/>
            <a:chExt cx="7891816" cy="3672519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8421616" y="482778"/>
              <a:ext cx="128375" cy="603763"/>
              <a:chOff x="2766991" y="3156303"/>
              <a:chExt cx="128375" cy="603763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766991" y="3646445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766991" y="3523868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7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766991" y="3401374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766991" y="3278797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7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766991" y="3156303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2"/>
                      <a:pt x="56373" y="109121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1"/>
                    </a:lnTo>
                    <a:cubicBezTo>
                      <a:pt x="70456" y="111872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658175" y="3340316"/>
              <a:ext cx="128400" cy="814981"/>
              <a:chOff x="7185425" y="2022141"/>
              <a:chExt cx="128400" cy="814981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7185425" y="2022141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7185425" y="2193786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185425" y="2365432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185425" y="2537077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7185425" y="2708722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_1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3"/>
          <p:cNvSpPr/>
          <p:nvPr/>
        </p:nvSpPr>
        <p:spPr>
          <a:xfrm>
            <a:off x="183000" y="183000"/>
            <a:ext cx="8778000" cy="4777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t"/>
              <a:ea typeface="Jost"/>
              <a:cs typeface="Jost"/>
              <a:sym typeface="Jost"/>
            </a:endParaRPr>
          </a:p>
        </p:txBody>
      </p:sp>
      <p:grpSp>
        <p:nvGrpSpPr>
          <p:cNvPr id="392" name="Google Shape;392;p23"/>
          <p:cNvGrpSpPr/>
          <p:nvPr/>
        </p:nvGrpSpPr>
        <p:grpSpPr>
          <a:xfrm>
            <a:off x="-1201716" y="-1546227"/>
            <a:ext cx="10972778" cy="9003301"/>
            <a:chOff x="-1201716" y="-1546227"/>
            <a:chExt cx="10972778" cy="9003301"/>
          </a:xfrm>
        </p:grpSpPr>
        <p:sp>
          <p:nvSpPr>
            <p:cNvPr id="393" name="Google Shape;393;p23"/>
            <p:cNvSpPr/>
            <p:nvPr/>
          </p:nvSpPr>
          <p:spPr>
            <a:xfrm rot="5400000">
              <a:off x="-3127012" y="2787195"/>
              <a:ext cx="6595175" cy="2744584"/>
            </a:xfrm>
            <a:custGeom>
              <a:avLst/>
              <a:gdLst/>
              <a:ahLst/>
              <a:cxnLst/>
              <a:rect l="l" t="t" r="r" b="b"/>
              <a:pathLst>
                <a:path w="6595175" h="2744584" extrusionOk="0">
                  <a:moveTo>
                    <a:pt x="6447774" y="810022"/>
                  </a:moveTo>
                  <a:cubicBezTo>
                    <a:pt x="6225538" y="304296"/>
                    <a:pt x="5752650" y="-80768"/>
                    <a:pt x="5163269" y="14560"/>
                  </a:cubicBezTo>
                  <a:cubicBezTo>
                    <a:pt x="4790541" y="74807"/>
                    <a:pt x="4447146" y="298296"/>
                    <a:pt x="4214327" y="591782"/>
                  </a:cubicBezTo>
                  <a:cubicBezTo>
                    <a:pt x="4024671" y="830854"/>
                    <a:pt x="3879763" y="1127423"/>
                    <a:pt x="3607030" y="1264166"/>
                  </a:cubicBezTo>
                  <a:cubicBezTo>
                    <a:pt x="3412625" y="1361662"/>
                    <a:pt x="3184389" y="1359911"/>
                    <a:pt x="2967902" y="1339496"/>
                  </a:cubicBezTo>
                  <a:cubicBezTo>
                    <a:pt x="2598924" y="1304747"/>
                    <a:pt x="2235947" y="1222502"/>
                    <a:pt x="1867635" y="1181920"/>
                  </a:cubicBezTo>
                  <a:cubicBezTo>
                    <a:pt x="1499324" y="1141339"/>
                    <a:pt x="1117014" y="1144339"/>
                    <a:pt x="770202" y="1274833"/>
                  </a:cubicBezTo>
                  <a:cubicBezTo>
                    <a:pt x="423390" y="1405326"/>
                    <a:pt x="115825" y="1681063"/>
                    <a:pt x="22164" y="2039628"/>
                  </a:cubicBezTo>
                  <a:cubicBezTo>
                    <a:pt x="-21250" y="2205704"/>
                    <a:pt x="-7501" y="2405777"/>
                    <a:pt x="123158" y="2517189"/>
                  </a:cubicBezTo>
                  <a:cubicBezTo>
                    <a:pt x="229235" y="2607601"/>
                    <a:pt x="380642" y="2615017"/>
                    <a:pt x="519967" y="2618100"/>
                  </a:cubicBezTo>
                  <a:cubicBezTo>
                    <a:pt x="2448600" y="2660182"/>
                    <a:pt x="4377150" y="2702347"/>
                    <a:pt x="6305783" y="2744428"/>
                  </a:cubicBezTo>
                  <a:cubicBezTo>
                    <a:pt x="6333365" y="2745011"/>
                    <a:pt x="6363446" y="2744844"/>
                    <a:pt x="6385028" y="2727595"/>
                  </a:cubicBezTo>
                  <a:cubicBezTo>
                    <a:pt x="6404443" y="2712096"/>
                    <a:pt x="6412110" y="2686514"/>
                    <a:pt x="6418693" y="2662515"/>
                  </a:cubicBezTo>
                  <a:cubicBezTo>
                    <a:pt x="6552268" y="2174872"/>
                    <a:pt x="6652345" y="1662397"/>
                    <a:pt x="6558267" y="1165671"/>
                  </a:cubicBezTo>
                  <a:cubicBezTo>
                    <a:pt x="6535185" y="1043760"/>
                    <a:pt x="6497854" y="923850"/>
                    <a:pt x="6447857" y="810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3"/>
            <p:cNvSpPr/>
            <p:nvPr/>
          </p:nvSpPr>
          <p:spPr>
            <a:xfrm rot="5400000">
              <a:off x="6397977" y="-158407"/>
              <a:ext cx="4760905" cy="1985265"/>
            </a:xfrm>
            <a:custGeom>
              <a:avLst/>
              <a:gdLst/>
              <a:ahLst/>
              <a:cxnLst/>
              <a:rect l="l" t="t" r="r" b="b"/>
              <a:pathLst>
                <a:path w="4760905" h="1985265" extrusionOk="0">
                  <a:moveTo>
                    <a:pt x="121517" y="1419631"/>
                  </a:moveTo>
                  <a:cubicBezTo>
                    <a:pt x="291840" y="1781446"/>
                    <a:pt x="641236" y="2051183"/>
                    <a:pt x="1065877" y="1971104"/>
                  </a:cubicBezTo>
                  <a:cubicBezTo>
                    <a:pt x="1334443" y="1920523"/>
                    <a:pt x="1578679" y="1752364"/>
                    <a:pt x="1741669" y="1535625"/>
                  </a:cubicBezTo>
                  <a:cubicBezTo>
                    <a:pt x="1874411" y="1359134"/>
                    <a:pt x="1973738" y="1141727"/>
                    <a:pt x="2168476" y="1037649"/>
                  </a:cubicBezTo>
                  <a:cubicBezTo>
                    <a:pt x="2307301" y="963486"/>
                    <a:pt x="2472541" y="960486"/>
                    <a:pt x="2629532" y="971152"/>
                  </a:cubicBezTo>
                  <a:cubicBezTo>
                    <a:pt x="2897182" y="989318"/>
                    <a:pt x="3161333" y="1042066"/>
                    <a:pt x="3428650" y="1064565"/>
                  </a:cubicBezTo>
                  <a:cubicBezTo>
                    <a:pt x="3695967" y="1087063"/>
                    <a:pt x="3972450" y="1077731"/>
                    <a:pt x="4221018" y="976735"/>
                  </a:cubicBezTo>
                  <a:cubicBezTo>
                    <a:pt x="4469503" y="875824"/>
                    <a:pt x="4686907" y="670500"/>
                    <a:pt x="4747903" y="409346"/>
                  </a:cubicBezTo>
                  <a:cubicBezTo>
                    <a:pt x="4776151" y="288352"/>
                    <a:pt x="4762485" y="143859"/>
                    <a:pt x="4665825" y="65696"/>
                  </a:cubicBezTo>
                  <a:cubicBezTo>
                    <a:pt x="4587579" y="2199"/>
                    <a:pt x="4477836" y="-384"/>
                    <a:pt x="4377009" y="33"/>
                  </a:cubicBezTo>
                  <a:cubicBezTo>
                    <a:pt x="2980677" y="5783"/>
                    <a:pt x="1584428" y="11532"/>
                    <a:pt x="188096" y="17282"/>
                  </a:cubicBezTo>
                  <a:cubicBezTo>
                    <a:pt x="168098" y="17282"/>
                    <a:pt x="146349" y="18115"/>
                    <a:pt x="131100" y="30948"/>
                  </a:cubicBezTo>
                  <a:cubicBezTo>
                    <a:pt x="117351" y="42531"/>
                    <a:pt x="112268" y="61197"/>
                    <a:pt x="107935" y="78696"/>
                  </a:cubicBezTo>
                  <a:cubicBezTo>
                    <a:pt x="20440" y="434012"/>
                    <a:pt x="-42390" y="806744"/>
                    <a:pt x="35022" y="1164476"/>
                  </a:cubicBezTo>
                  <a:cubicBezTo>
                    <a:pt x="54021" y="1252222"/>
                    <a:pt x="83269" y="1338301"/>
                    <a:pt x="121600" y="1419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5" name="Google Shape;395;p23"/>
          <p:cNvGrpSpPr/>
          <p:nvPr/>
        </p:nvGrpSpPr>
        <p:grpSpPr>
          <a:xfrm>
            <a:off x="593975" y="1354041"/>
            <a:ext cx="7827660" cy="3378331"/>
            <a:chOff x="593975" y="1354041"/>
            <a:chExt cx="7827660" cy="3378331"/>
          </a:xfrm>
        </p:grpSpPr>
        <p:grpSp>
          <p:nvGrpSpPr>
            <p:cNvPr id="396" name="Google Shape;396;p23"/>
            <p:cNvGrpSpPr/>
            <p:nvPr/>
          </p:nvGrpSpPr>
          <p:grpSpPr>
            <a:xfrm>
              <a:off x="593975" y="1354041"/>
              <a:ext cx="128400" cy="814981"/>
              <a:chOff x="7185425" y="2022141"/>
              <a:chExt cx="128400" cy="814981"/>
            </a:xfrm>
          </p:grpSpPr>
          <p:sp>
            <p:nvSpPr>
              <p:cNvPr id="397" name="Google Shape;397;p23"/>
              <p:cNvSpPr/>
              <p:nvPr/>
            </p:nvSpPr>
            <p:spPr>
              <a:xfrm>
                <a:off x="7185425" y="2022141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398" name="Google Shape;398;p23"/>
              <p:cNvSpPr/>
              <p:nvPr/>
            </p:nvSpPr>
            <p:spPr>
              <a:xfrm>
                <a:off x="7185425" y="2193786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399" name="Google Shape;399;p23"/>
              <p:cNvSpPr/>
              <p:nvPr/>
            </p:nvSpPr>
            <p:spPr>
              <a:xfrm>
                <a:off x="7185425" y="2365432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400" name="Google Shape;400;p23"/>
              <p:cNvSpPr/>
              <p:nvPr/>
            </p:nvSpPr>
            <p:spPr>
              <a:xfrm>
                <a:off x="7185425" y="2537077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401" name="Google Shape;401;p23"/>
              <p:cNvSpPr/>
              <p:nvPr/>
            </p:nvSpPr>
            <p:spPr>
              <a:xfrm>
                <a:off x="7185425" y="2708722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402" name="Google Shape;402;p23"/>
            <p:cNvGrpSpPr/>
            <p:nvPr/>
          </p:nvGrpSpPr>
          <p:grpSpPr>
            <a:xfrm rot="5400000">
              <a:off x="8055566" y="4366303"/>
              <a:ext cx="128375" cy="603763"/>
              <a:chOff x="2766991" y="3156303"/>
              <a:chExt cx="128375" cy="603763"/>
            </a:xfrm>
          </p:grpSpPr>
          <p:sp>
            <p:nvSpPr>
              <p:cNvPr id="403" name="Google Shape;403;p23"/>
              <p:cNvSpPr/>
              <p:nvPr/>
            </p:nvSpPr>
            <p:spPr>
              <a:xfrm>
                <a:off x="2766991" y="3646445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23"/>
              <p:cNvSpPr/>
              <p:nvPr/>
            </p:nvSpPr>
            <p:spPr>
              <a:xfrm>
                <a:off x="2766991" y="3523868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7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23"/>
              <p:cNvSpPr/>
              <p:nvPr/>
            </p:nvSpPr>
            <p:spPr>
              <a:xfrm>
                <a:off x="2766991" y="3401374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23"/>
              <p:cNvSpPr/>
              <p:nvPr/>
            </p:nvSpPr>
            <p:spPr>
              <a:xfrm>
                <a:off x="2766991" y="3278797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7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23"/>
              <p:cNvSpPr/>
              <p:nvPr/>
            </p:nvSpPr>
            <p:spPr>
              <a:xfrm>
                <a:off x="2766991" y="3156303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2"/>
                      <a:pt x="56373" y="109121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1"/>
                    </a:lnTo>
                    <a:cubicBezTo>
                      <a:pt x="70456" y="111872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183000" y="183000"/>
            <a:ext cx="8778000" cy="4777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442875" y="2400311"/>
            <a:ext cx="6258300" cy="8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1442925" y="3216311"/>
            <a:ext cx="62583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3753100" y="1378200"/>
            <a:ext cx="1637700" cy="9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3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33" name="Google Shape;33;p3"/>
          <p:cNvGrpSpPr/>
          <p:nvPr/>
        </p:nvGrpSpPr>
        <p:grpSpPr>
          <a:xfrm>
            <a:off x="-1229036" y="-699832"/>
            <a:ext cx="11238643" cy="6944098"/>
            <a:chOff x="-1229036" y="-699832"/>
            <a:chExt cx="11238643" cy="6944098"/>
          </a:xfrm>
        </p:grpSpPr>
        <p:sp>
          <p:nvSpPr>
            <p:cNvPr id="34" name="Google Shape;34;p3"/>
            <p:cNvSpPr/>
            <p:nvPr/>
          </p:nvSpPr>
          <p:spPr>
            <a:xfrm flipH="1">
              <a:off x="-1229036" y="3499682"/>
              <a:ext cx="6595175" cy="2744584"/>
            </a:xfrm>
            <a:custGeom>
              <a:avLst/>
              <a:gdLst/>
              <a:ahLst/>
              <a:cxnLst/>
              <a:rect l="l" t="t" r="r" b="b"/>
              <a:pathLst>
                <a:path w="6595175" h="2744584" extrusionOk="0">
                  <a:moveTo>
                    <a:pt x="6447774" y="810022"/>
                  </a:moveTo>
                  <a:cubicBezTo>
                    <a:pt x="6225538" y="304296"/>
                    <a:pt x="5752650" y="-80768"/>
                    <a:pt x="5163269" y="14560"/>
                  </a:cubicBezTo>
                  <a:cubicBezTo>
                    <a:pt x="4790541" y="74807"/>
                    <a:pt x="4447146" y="298296"/>
                    <a:pt x="4214327" y="591782"/>
                  </a:cubicBezTo>
                  <a:cubicBezTo>
                    <a:pt x="4024671" y="830854"/>
                    <a:pt x="3879763" y="1127423"/>
                    <a:pt x="3607030" y="1264166"/>
                  </a:cubicBezTo>
                  <a:cubicBezTo>
                    <a:pt x="3412625" y="1361662"/>
                    <a:pt x="3184389" y="1359911"/>
                    <a:pt x="2967902" y="1339496"/>
                  </a:cubicBezTo>
                  <a:cubicBezTo>
                    <a:pt x="2598924" y="1304747"/>
                    <a:pt x="2235947" y="1222502"/>
                    <a:pt x="1867635" y="1181920"/>
                  </a:cubicBezTo>
                  <a:cubicBezTo>
                    <a:pt x="1499324" y="1141339"/>
                    <a:pt x="1117014" y="1144339"/>
                    <a:pt x="770202" y="1274833"/>
                  </a:cubicBezTo>
                  <a:cubicBezTo>
                    <a:pt x="423390" y="1405326"/>
                    <a:pt x="115825" y="1681063"/>
                    <a:pt x="22164" y="2039628"/>
                  </a:cubicBezTo>
                  <a:cubicBezTo>
                    <a:pt x="-21250" y="2205704"/>
                    <a:pt x="-7501" y="2405777"/>
                    <a:pt x="123158" y="2517189"/>
                  </a:cubicBezTo>
                  <a:cubicBezTo>
                    <a:pt x="229235" y="2607601"/>
                    <a:pt x="380642" y="2615017"/>
                    <a:pt x="519967" y="2618100"/>
                  </a:cubicBezTo>
                  <a:cubicBezTo>
                    <a:pt x="2448600" y="2660182"/>
                    <a:pt x="4377150" y="2702347"/>
                    <a:pt x="6305783" y="2744428"/>
                  </a:cubicBezTo>
                  <a:cubicBezTo>
                    <a:pt x="6333365" y="2745011"/>
                    <a:pt x="6363446" y="2744844"/>
                    <a:pt x="6385028" y="2727595"/>
                  </a:cubicBezTo>
                  <a:cubicBezTo>
                    <a:pt x="6404443" y="2712096"/>
                    <a:pt x="6412110" y="2686514"/>
                    <a:pt x="6418693" y="2662515"/>
                  </a:cubicBezTo>
                  <a:cubicBezTo>
                    <a:pt x="6552268" y="2174872"/>
                    <a:pt x="6652345" y="1662397"/>
                    <a:pt x="6558267" y="1165671"/>
                  </a:cubicBezTo>
                  <a:cubicBezTo>
                    <a:pt x="6535185" y="1043760"/>
                    <a:pt x="6497854" y="923850"/>
                    <a:pt x="6447857" y="810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5248702" y="-699832"/>
              <a:ext cx="4760905" cy="1985265"/>
            </a:xfrm>
            <a:custGeom>
              <a:avLst/>
              <a:gdLst/>
              <a:ahLst/>
              <a:cxnLst/>
              <a:rect l="l" t="t" r="r" b="b"/>
              <a:pathLst>
                <a:path w="4760905" h="1985265" extrusionOk="0">
                  <a:moveTo>
                    <a:pt x="121517" y="1419631"/>
                  </a:moveTo>
                  <a:cubicBezTo>
                    <a:pt x="291840" y="1781446"/>
                    <a:pt x="641236" y="2051183"/>
                    <a:pt x="1065877" y="1971104"/>
                  </a:cubicBezTo>
                  <a:cubicBezTo>
                    <a:pt x="1334443" y="1920523"/>
                    <a:pt x="1578679" y="1752364"/>
                    <a:pt x="1741669" y="1535625"/>
                  </a:cubicBezTo>
                  <a:cubicBezTo>
                    <a:pt x="1874411" y="1359134"/>
                    <a:pt x="1973738" y="1141727"/>
                    <a:pt x="2168476" y="1037649"/>
                  </a:cubicBezTo>
                  <a:cubicBezTo>
                    <a:pt x="2307301" y="963486"/>
                    <a:pt x="2472541" y="960486"/>
                    <a:pt x="2629532" y="971152"/>
                  </a:cubicBezTo>
                  <a:cubicBezTo>
                    <a:pt x="2897182" y="989318"/>
                    <a:pt x="3161333" y="1042066"/>
                    <a:pt x="3428650" y="1064565"/>
                  </a:cubicBezTo>
                  <a:cubicBezTo>
                    <a:pt x="3695967" y="1087063"/>
                    <a:pt x="3972450" y="1077731"/>
                    <a:pt x="4221018" y="976735"/>
                  </a:cubicBezTo>
                  <a:cubicBezTo>
                    <a:pt x="4469503" y="875824"/>
                    <a:pt x="4686907" y="670500"/>
                    <a:pt x="4747903" y="409346"/>
                  </a:cubicBezTo>
                  <a:cubicBezTo>
                    <a:pt x="4776151" y="288352"/>
                    <a:pt x="4762485" y="143859"/>
                    <a:pt x="4665825" y="65696"/>
                  </a:cubicBezTo>
                  <a:cubicBezTo>
                    <a:pt x="4587579" y="2199"/>
                    <a:pt x="4477836" y="-384"/>
                    <a:pt x="4377009" y="33"/>
                  </a:cubicBezTo>
                  <a:cubicBezTo>
                    <a:pt x="2980677" y="5783"/>
                    <a:pt x="1584428" y="11532"/>
                    <a:pt x="188096" y="17282"/>
                  </a:cubicBezTo>
                  <a:cubicBezTo>
                    <a:pt x="168098" y="17282"/>
                    <a:pt x="146349" y="18115"/>
                    <a:pt x="131100" y="30948"/>
                  </a:cubicBezTo>
                  <a:cubicBezTo>
                    <a:pt x="117351" y="42531"/>
                    <a:pt x="112268" y="61197"/>
                    <a:pt x="107935" y="78696"/>
                  </a:cubicBezTo>
                  <a:cubicBezTo>
                    <a:pt x="20440" y="434012"/>
                    <a:pt x="-42390" y="806744"/>
                    <a:pt x="35022" y="1164476"/>
                  </a:cubicBezTo>
                  <a:cubicBezTo>
                    <a:pt x="54021" y="1252222"/>
                    <a:pt x="83269" y="1338301"/>
                    <a:pt x="121600" y="1419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" name="Google Shape;36;p3"/>
          <p:cNvGrpSpPr/>
          <p:nvPr/>
        </p:nvGrpSpPr>
        <p:grpSpPr>
          <a:xfrm>
            <a:off x="593991" y="821453"/>
            <a:ext cx="8006884" cy="3400419"/>
            <a:chOff x="593991" y="821453"/>
            <a:chExt cx="8006884" cy="3400419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593991" y="821453"/>
              <a:ext cx="128375" cy="603763"/>
              <a:chOff x="2766991" y="3156303"/>
              <a:chExt cx="128375" cy="603763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2766991" y="3646445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2766991" y="3523868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7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2766991" y="3401374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2766991" y="3278797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7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2766991" y="3156303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2"/>
                      <a:pt x="56373" y="109121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1"/>
                    </a:lnTo>
                    <a:cubicBezTo>
                      <a:pt x="70456" y="111872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" name="Google Shape;43;p3"/>
            <p:cNvGrpSpPr/>
            <p:nvPr/>
          </p:nvGrpSpPr>
          <p:grpSpPr>
            <a:xfrm>
              <a:off x="8472475" y="3406891"/>
              <a:ext cx="128400" cy="814981"/>
              <a:chOff x="7185425" y="2022141"/>
              <a:chExt cx="128400" cy="814981"/>
            </a:xfrm>
          </p:grpSpPr>
          <p:sp>
            <p:nvSpPr>
              <p:cNvPr id="44" name="Google Shape;44;p3"/>
              <p:cNvSpPr/>
              <p:nvPr/>
            </p:nvSpPr>
            <p:spPr>
              <a:xfrm>
                <a:off x="7185425" y="2022141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7185425" y="2193786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7185425" y="2365432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7185425" y="2537077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7185425" y="2708722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/>
          <p:nvPr/>
        </p:nvSpPr>
        <p:spPr>
          <a:xfrm>
            <a:off x="183000" y="183000"/>
            <a:ext cx="8778000" cy="4777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1"/>
          </p:nvPr>
        </p:nvSpPr>
        <p:spPr>
          <a:xfrm>
            <a:off x="722425" y="1795825"/>
            <a:ext cx="3614400" cy="22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2"/>
          </p:nvPr>
        </p:nvSpPr>
        <p:spPr>
          <a:xfrm>
            <a:off x="4807277" y="1795825"/>
            <a:ext cx="3614400" cy="22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2" name="Google Shape;62;p5"/>
          <p:cNvGrpSpPr/>
          <p:nvPr/>
        </p:nvGrpSpPr>
        <p:grpSpPr>
          <a:xfrm>
            <a:off x="-123011" y="-343647"/>
            <a:ext cx="8937224" cy="5968174"/>
            <a:chOff x="-123011" y="-343647"/>
            <a:chExt cx="8937224" cy="5968174"/>
          </a:xfrm>
        </p:grpSpPr>
        <p:grpSp>
          <p:nvGrpSpPr>
            <p:cNvPr id="63" name="Google Shape;63;p5"/>
            <p:cNvGrpSpPr/>
            <p:nvPr/>
          </p:nvGrpSpPr>
          <p:grpSpPr>
            <a:xfrm rot="-5903704">
              <a:off x="8195138" y="-235959"/>
              <a:ext cx="649060" cy="499683"/>
              <a:chOff x="2601900" y="1240650"/>
              <a:chExt cx="649050" cy="499675"/>
            </a:xfrm>
          </p:grpSpPr>
          <p:sp>
            <p:nvSpPr>
              <p:cNvPr id="64" name="Google Shape;64;p5"/>
              <p:cNvSpPr/>
              <p:nvPr/>
            </p:nvSpPr>
            <p:spPr>
              <a:xfrm>
                <a:off x="2601900" y="1240650"/>
                <a:ext cx="336000" cy="336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2794350" y="1283725"/>
                <a:ext cx="456600" cy="456600"/>
              </a:xfrm>
              <a:prstGeom prst="ellipse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66" name="Google Shape;66;p5"/>
            <p:cNvGrpSpPr/>
            <p:nvPr/>
          </p:nvGrpSpPr>
          <p:grpSpPr>
            <a:xfrm rot="2976451">
              <a:off x="-9520" y="4745451"/>
              <a:ext cx="831779" cy="682424"/>
              <a:chOff x="2500745" y="1139495"/>
              <a:chExt cx="831805" cy="682445"/>
            </a:xfrm>
          </p:grpSpPr>
          <p:sp>
            <p:nvSpPr>
              <p:cNvPr id="67" name="Google Shape;67;p5"/>
              <p:cNvSpPr/>
              <p:nvPr/>
            </p:nvSpPr>
            <p:spPr>
              <a:xfrm>
                <a:off x="2500745" y="1139495"/>
                <a:ext cx="538200" cy="538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2794350" y="1283740"/>
                <a:ext cx="538200" cy="538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  <p:grpSp>
        <p:nvGrpSpPr>
          <p:cNvPr id="69" name="Google Shape;69;p5"/>
          <p:cNvGrpSpPr/>
          <p:nvPr/>
        </p:nvGrpSpPr>
        <p:grpSpPr>
          <a:xfrm rot="5400000">
            <a:off x="6026466" y="4484516"/>
            <a:ext cx="128375" cy="603763"/>
            <a:chOff x="2766991" y="3156303"/>
            <a:chExt cx="128375" cy="603763"/>
          </a:xfrm>
        </p:grpSpPr>
        <p:sp>
          <p:nvSpPr>
            <p:cNvPr id="70" name="Google Shape;70;p5"/>
            <p:cNvSpPr/>
            <p:nvPr/>
          </p:nvSpPr>
          <p:spPr>
            <a:xfrm>
              <a:off x="2766991" y="3646445"/>
              <a:ext cx="128375" cy="113621"/>
            </a:xfrm>
            <a:custGeom>
              <a:avLst/>
              <a:gdLst/>
              <a:ahLst/>
              <a:cxnLst/>
              <a:rect l="l" t="t" r="r" b="b"/>
              <a:pathLst>
                <a:path w="128375" h="113621" extrusionOk="0">
                  <a:moveTo>
                    <a:pt x="64206" y="113621"/>
                  </a:moveTo>
                  <a:cubicBezTo>
                    <a:pt x="60956" y="113621"/>
                    <a:pt x="58040" y="111871"/>
                    <a:pt x="56373" y="109122"/>
                  </a:cubicBezTo>
                  <a:lnTo>
                    <a:pt x="1210" y="13543"/>
                  </a:lnTo>
                  <a:cubicBezTo>
                    <a:pt x="-1290" y="9210"/>
                    <a:pt x="210" y="3710"/>
                    <a:pt x="4543" y="1210"/>
                  </a:cubicBezTo>
                  <a:cubicBezTo>
                    <a:pt x="8876" y="-1290"/>
                    <a:pt x="14376" y="210"/>
                    <a:pt x="16876" y="4543"/>
                  </a:cubicBezTo>
                  <a:lnTo>
                    <a:pt x="64206" y="86623"/>
                  </a:lnTo>
                  <a:lnTo>
                    <a:pt x="111537" y="4543"/>
                  </a:lnTo>
                  <a:cubicBezTo>
                    <a:pt x="114037" y="210"/>
                    <a:pt x="119536" y="-1206"/>
                    <a:pt x="123869" y="1210"/>
                  </a:cubicBezTo>
                  <a:cubicBezTo>
                    <a:pt x="128202" y="3710"/>
                    <a:pt x="129619" y="9210"/>
                    <a:pt x="127202" y="13543"/>
                  </a:cubicBezTo>
                  <a:lnTo>
                    <a:pt x="72039" y="109122"/>
                  </a:lnTo>
                  <a:cubicBezTo>
                    <a:pt x="70456" y="111871"/>
                    <a:pt x="67456" y="113621"/>
                    <a:pt x="64206" y="1136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2766991" y="3523868"/>
              <a:ext cx="128375" cy="113621"/>
            </a:xfrm>
            <a:custGeom>
              <a:avLst/>
              <a:gdLst/>
              <a:ahLst/>
              <a:cxnLst/>
              <a:rect l="l" t="t" r="r" b="b"/>
              <a:pathLst>
                <a:path w="128375" h="113621" extrusionOk="0">
                  <a:moveTo>
                    <a:pt x="64206" y="113621"/>
                  </a:moveTo>
                  <a:cubicBezTo>
                    <a:pt x="60956" y="113621"/>
                    <a:pt x="58040" y="111871"/>
                    <a:pt x="56373" y="109122"/>
                  </a:cubicBezTo>
                  <a:lnTo>
                    <a:pt x="1210" y="13543"/>
                  </a:lnTo>
                  <a:cubicBezTo>
                    <a:pt x="-1290" y="9210"/>
                    <a:pt x="210" y="3710"/>
                    <a:pt x="4543" y="1210"/>
                  </a:cubicBezTo>
                  <a:cubicBezTo>
                    <a:pt x="8876" y="-1290"/>
                    <a:pt x="14376" y="210"/>
                    <a:pt x="16876" y="4543"/>
                  </a:cubicBezTo>
                  <a:lnTo>
                    <a:pt x="64206" y="86623"/>
                  </a:lnTo>
                  <a:lnTo>
                    <a:pt x="111537" y="4543"/>
                  </a:lnTo>
                  <a:cubicBezTo>
                    <a:pt x="114037" y="210"/>
                    <a:pt x="119536" y="-1207"/>
                    <a:pt x="123869" y="1210"/>
                  </a:cubicBezTo>
                  <a:cubicBezTo>
                    <a:pt x="128202" y="3710"/>
                    <a:pt x="129619" y="9210"/>
                    <a:pt x="127202" y="13543"/>
                  </a:cubicBezTo>
                  <a:lnTo>
                    <a:pt x="72039" y="109122"/>
                  </a:lnTo>
                  <a:cubicBezTo>
                    <a:pt x="70456" y="111871"/>
                    <a:pt x="67456" y="113621"/>
                    <a:pt x="64206" y="1136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2766991" y="3401374"/>
              <a:ext cx="128375" cy="113621"/>
            </a:xfrm>
            <a:custGeom>
              <a:avLst/>
              <a:gdLst/>
              <a:ahLst/>
              <a:cxnLst/>
              <a:rect l="l" t="t" r="r" b="b"/>
              <a:pathLst>
                <a:path w="128375" h="113621" extrusionOk="0">
                  <a:moveTo>
                    <a:pt x="64206" y="113621"/>
                  </a:moveTo>
                  <a:cubicBezTo>
                    <a:pt x="60956" y="113621"/>
                    <a:pt x="58040" y="111871"/>
                    <a:pt x="56373" y="109122"/>
                  </a:cubicBezTo>
                  <a:lnTo>
                    <a:pt x="1210" y="13543"/>
                  </a:lnTo>
                  <a:cubicBezTo>
                    <a:pt x="-1290" y="9210"/>
                    <a:pt x="210" y="3710"/>
                    <a:pt x="4543" y="1210"/>
                  </a:cubicBezTo>
                  <a:cubicBezTo>
                    <a:pt x="8876" y="-1290"/>
                    <a:pt x="14376" y="210"/>
                    <a:pt x="16876" y="4543"/>
                  </a:cubicBezTo>
                  <a:lnTo>
                    <a:pt x="64206" y="86623"/>
                  </a:lnTo>
                  <a:lnTo>
                    <a:pt x="111537" y="4543"/>
                  </a:lnTo>
                  <a:cubicBezTo>
                    <a:pt x="114037" y="210"/>
                    <a:pt x="119536" y="-1206"/>
                    <a:pt x="123869" y="1210"/>
                  </a:cubicBezTo>
                  <a:cubicBezTo>
                    <a:pt x="128202" y="3710"/>
                    <a:pt x="129619" y="9210"/>
                    <a:pt x="127202" y="13543"/>
                  </a:cubicBezTo>
                  <a:lnTo>
                    <a:pt x="72039" y="109122"/>
                  </a:lnTo>
                  <a:cubicBezTo>
                    <a:pt x="70456" y="111871"/>
                    <a:pt x="67456" y="113621"/>
                    <a:pt x="64206" y="1136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2766991" y="3278797"/>
              <a:ext cx="128375" cy="113621"/>
            </a:xfrm>
            <a:custGeom>
              <a:avLst/>
              <a:gdLst/>
              <a:ahLst/>
              <a:cxnLst/>
              <a:rect l="l" t="t" r="r" b="b"/>
              <a:pathLst>
                <a:path w="128375" h="113621" extrusionOk="0">
                  <a:moveTo>
                    <a:pt x="64206" y="113621"/>
                  </a:moveTo>
                  <a:cubicBezTo>
                    <a:pt x="60956" y="113621"/>
                    <a:pt x="58040" y="111871"/>
                    <a:pt x="56373" y="109122"/>
                  </a:cubicBezTo>
                  <a:lnTo>
                    <a:pt x="1210" y="13543"/>
                  </a:lnTo>
                  <a:cubicBezTo>
                    <a:pt x="-1290" y="9210"/>
                    <a:pt x="210" y="3710"/>
                    <a:pt x="4543" y="1210"/>
                  </a:cubicBezTo>
                  <a:cubicBezTo>
                    <a:pt x="8876" y="-1290"/>
                    <a:pt x="14376" y="210"/>
                    <a:pt x="16876" y="4543"/>
                  </a:cubicBezTo>
                  <a:lnTo>
                    <a:pt x="64206" y="86623"/>
                  </a:lnTo>
                  <a:lnTo>
                    <a:pt x="111537" y="4543"/>
                  </a:lnTo>
                  <a:cubicBezTo>
                    <a:pt x="114037" y="210"/>
                    <a:pt x="119536" y="-1207"/>
                    <a:pt x="123869" y="1210"/>
                  </a:cubicBezTo>
                  <a:cubicBezTo>
                    <a:pt x="128202" y="3710"/>
                    <a:pt x="129619" y="9210"/>
                    <a:pt x="127202" y="13543"/>
                  </a:cubicBezTo>
                  <a:lnTo>
                    <a:pt x="72039" y="109122"/>
                  </a:lnTo>
                  <a:cubicBezTo>
                    <a:pt x="70456" y="111871"/>
                    <a:pt x="67456" y="113621"/>
                    <a:pt x="64206" y="1136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2766991" y="3156303"/>
              <a:ext cx="128375" cy="113621"/>
            </a:xfrm>
            <a:custGeom>
              <a:avLst/>
              <a:gdLst/>
              <a:ahLst/>
              <a:cxnLst/>
              <a:rect l="l" t="t" r="r" b="b"/>
              <a:pathLst>
                <a:path w="128375" h="113621" extrusionOk="0">
                  <a:moveTo>
                    <a:pt x="64206" y="113621"/>
                  </a:moveTo>
                  <a:cubicBezTo>
                    <a:pt x="60956" y="113621"/>
                    <a:pt x="58040" y="111872"/>
                    <a:pt x="56373" y="109121"/>
                  </a:cubicBezTo>
                  <a:lnTo>
                    <a:pt x="1210" y="13543"/>
                  </a:lnTo>
                  <a:cubicBezTo>
                    <a:pt x="-1290" y="9210"/>
                    <a:pt x="210" y="3710"/>
                    <a:pt x="4543" y="1210"/>
                  </a:cubicBezTo>
                  <a:cubicBezTo>
                    <a:pt x="8876" y="-1290"/>
                    <a:pt x="14376" y="210"/>
                    <a:pt x="16876" y="4543"/>
                  </a:cubicBezTo>
                  <a:lnTo>
                    <a:pt x="64206" y="86623"/>
                  </a:lnTo>
                  <a:lnTo>
                    <a:pt x="111537" y="4543"/>
                  </a:lnTo>
                  <a:cubicBezTo>
                    <a:pt x="114037" y="210"/>
                    <a:pt x="119536" y="-1206"/>
                    <a:pt x="123869" y="1210"/>
                  </a:cubicBezTo>
                  <a:cubicBezTo>
                    <a:pt x="128202" y="3710"/>
                    <a:pt x="129619" y="9210"/>
                    <a:pt x="127202" y="13543"/>
                  </a:cubicBezTo>
                  <a:lnTo>
                    <a:pt x="72039" y="109121"/>
                  </a:lnTo>
                  <a:cubicBezTo>
                    <a:pt x="70456" y="111872"/>
                    <a:pt x="67456" y="113621"/>
                    <a:pt x="64206" y="1136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75;p5"/>
          <p:cNvGrpSpPr/>
          <p:nvPr/>
        </p:nvGrpSpPr>
        <p:grpSpPr>
          <a:xfrm>
            <a:off x="-598216" y="-1546227"/>
            <a:ext cx="10826478" cy="9134726"/>
            <a:chOff x="-598216" y="-1546227"/>
            <a:chExt cx="10826478" cy="9134726"/>
          </a:xfrm>
        </p:grpSpPr>
        <p:sp>
          <p:nvSpPr>
            <p:cNvPr id="76" name="Google Shape;76;p5"/>
            <p:cNvSpPr/>
            <p:nvPr/>
          </p:nvSpPr>
          <p:spPr>
            <a:xfrm rot="-5400000" flipH="1">
              <a:off x="5558382" y="2918620"/>
              <a:ext cx="6595175" cy="2744584"/>
            </a:xfrm>
            <a:custGeom>
              <a:avLst/>
              <a:gdLst/>
              <a:ahLst/>
              <a:cxnLst/>
              <a:rect l="l" t="t" r="r" b="b"/>
              <a:pathLst>
                <a:path w="6595175" h="2744584" extrusionOk="0">
                  <a:moveTo>
                    <a:pt x="6447774" y="810022"/>
                  </a:moveTo>
                  <a:cubicBezTo>
                    <a:pt x="6225538" y="304296"/>
                    <a:pt x="5752650" y="-80768"/>
                    <a:pt x="5163269" y="14560"/>
                  </a:cubicBezTo>
                  <a:cubicBezTo>
                    <a:pt x="4790541" y="74807"/>
                    <a:pt x="4447146" y="298296"/>
                    <a:pt x="4214327" y="591782"/>
                  </a:cubicBezTo>
                  <a:cubicBezTo>
                    <a:pt x="4024671" y="830854"/>
                    <a:pt x="3879763" y="1127423"/>
                    <a:pt x="3607030" y="1264166"/>
                  </a:cubicBezTo>
                  <a:cubicBezTo>
                    <a:pt x="3412625" y="1361662"/>
                    <a:pt x="3184389" y="1359911"/>
                    <a:pt x="2967902" y="1339496"/>
                  </a:cubicBezTo>
                  <a:cubicBezTo>
                    <a:pt x="2598924" y="1304747"/>
                    <a:pt x="2235947" y="1222502"/>
                    <a:pt x="1867635" y="1181920"/>
                  </a:cubicBezTo>
                  <a:cubicBezTo>
                    <a:pt x="1499324" y="1141339"/>
                    <a:pt x="1117014" y="1144339"/>
                    <a:pt x="770202" y="1274833"/>
                  </a:cubicBezTo>
                  <a:cubicBezTo>
                    <a:pt x="423390" y="1405326"/>
                    <a:pt x="115825" y="1681063"/>
                    <a:pt x="22164" y="2039628"/>
                  </a:cubicBezTo>
                  <a:cubicBezTo>
                    <a:pt x="-21250" y="2205704"/>
                    <a:pt x="-7501" y="2405777"/>
                    <a:pt x="123158" y="2517189"/>
                  </a:cubicBezTo>
                  <a:cubicBezTo>
                    <a:pt x="229235" y="2607601"/>
                    <a:pt x="380642" y="2615017"/>
                    <a:pt x="519967" y="2618100"/>
                  </a:cubicBezTo>
                  <a:cubicBezTo>
                    <a:pt x="2448600" y="2660182"/>
                    <a:pt x="4377150" y="2702347"/>
                    <a:pt x="6305783" y="2744428"/>
                  </a:cubicBezTo>
                  <a:cubicBezTo>
                    <a:pt x="6333365" y="2745011"/>
                    <a:pt x="6363446" y="2744844"/>
                    <a:pt x="6385028" y="2727595"/>
                  </a:cubicBezTo>
                  <a:cubicBezTo>
                    <a:pt x="6404443" y="2712096"/>
                    <a:pt x="6412110" y="2686514"/>
                    <a:pt x="6418693" y="2662515"/>
                  </a:cubicBezTo>
                  <a:cubicBezTo>
                    <a:pt x="6552268" y="2174872"/>
                    <a:pt x="6652345" y="1662397"/>
                    <a:pt x="6558267" y="1165671"/>
                  </a:cubicBezTo>
                  <a:cubicBezTo>
                    <a:pt x="6535185" y="1043760"/>
                    <a:pt x="6497854" y="923850"/>
                    <a:pt x="6447857" y="810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 rot="-5400000" flipH="1">
              <a:off x="-1986036" y="-158407"/>
              <a:ext cx="4760905" cy="1985265"/>
            </a:xfrm>
            <a:custGeom>
              <a:avLst/>
              <a:gdLst/>
              <a:ahLst/>
              <a:cxnLst/>
              <a:rect l="l" t="t" r="r" b="b"/>
              <a:pathLst>
                <a:path w="4760905" h="1985265" extrusionOk="0">
                  <a:moveTo>
                    <a:pt x="121517" y="1419631"/>
                  </a:moveTo>
                  <a:cubicBezTo>
                    <a:pt x="291840" y="1781446"/>
                    <a:pt x="641236" y="2051183"/>
                    <a:pt x="1065877" y="1971104"/>
                  </a:cubicBezTo>
                  <a:cubicBezTo>
                    <a:pt x="1334443" y="1920523"/>
                    <a:pt x="1578679" y="1752364"/>
                    <a:pt x="1741669" y="1535625"/>
                  </a:cubicBezTo>
                  <a:cubicBezTo>
                    <a:pt x="1874411" y="1359134"/>
                    <a:pt x="1973738" y="1141727"/>
                    <a:pt x="2168476" y="1037649"/>
                  </a:cubicBezTo>
                  <a:cubicBezTo>
                    <a:pt x="2307301" y="963486"/>
                    <a:pt x="2472541" y="960486"/>
                    <a:pt x="2629532" y="971152"/>
                  </a:cubicBezTo>
                  <a:cubicBezTo>
                    <a:pt x="2897182" y="989318"/>
                    <a:pt x="3161333" y="1042066"/>
                    <a:pt x="3428650" y="1064565"/>
                  </a:cubicBezTo>
                  <a:cubicBezTo>
                    <a:pt x="3695967" y="1087063"/>
                    <a:pt x="3972450" y="1077731"/>
                    <a:pt x="4221018" y="976735"/>
                  </a:cubicBezTo>
                  <a:cubicBezTo>
                    <a:pt x="4469503" y="875824"/>
                    <a:pt x="4686907" y="670500"/>
                    <a:pt x="4747903" y="409346"/>
                  </a:cubicBezTo>
                  <a:cubicBezTo>
                    <a:pt x="4776151" y="288352"/>
                    <a:pt x="4762485" y="143859"/>
                    <a:pt x="4665825" y="65696"/>
                  </a:cubicBezTo>
                  <a:cubicBezTo>
                    <a:pt x="4587579" y="2199"/>
                    <a:pt x="4477836" y="-384"/>
                    <a:pt x="4377009" y="33"/>
                  </a:cubicBezTo>
                  <a:cubicBezTo>
                    <a:pt x="2980677" y="5783"/>
                    <a:pt x="1584428" y="11532"/>
                    <a:pt x="188096" y="17282"/>
                  </a:cubicBezTo>
                  <a:cubicBezTo>
                    <a:pt x="168098" y="17282"/>
                    <a:pt x="146349" y="18115"/>
                    <a:pt x="131100" y="30948"/>
                  </a:cubicBezTo>
                  <a:cubicBezTo>
                    <a:pt x="117351" y="42531"/>
                    <a:pt x="112268" y="61197"/>
                    <a:pt x="107935" y="78696"/>
                  </a:cubicBezTo>
                  <a:cubicBezTo>
                    <a:pt x="20440" y="434012"/>
                    <a:pt x="-42390" y="806744"/>
                    <a:pt x="35022" y="1164476"/>
                  </a:cubicBezTo>
                  <a:cubicBezTo>
                    <a:pt x="54021" y="1252222"/>
                    <a:pt x="83269" y="1338301"/>
                    <a:pt x="121600" y="1419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183000" y="183000"/>
            <a:ext cx="8778000" cy="4777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25" name="Google Shape;125;p9"/>
          <p:cNvSpPr txBox="1">
            <a:spLocks noGrp="1"/>
          </p:cNvSpPr>
          <p:nvPr>
            <p:ph type="title"/>
          </p:nvPr>
        </p:nvSpPr>
        <p:spPr>
          <a:xfrm>
            <a:off x="2169175" y="1585950"/>
            <a:ext cx="4805700" cy="9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26" name="Google Shape;126;p9"/>
          <p:cNvSpPr txBox="1">
            <a:spLocks noGrp="1"/>
          </p:cNvSpPr>
          <p:nvPr>
            <p:ph type="subTitle" idx="1"/>
          </p:nvPr>
        </p:nvSpPr>
        <p:spPr>
          <a:xfrm>
            <a:off x="2169175" y="2489550"/>
            <a:ext cx="48057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27" name="Google Shape;127;p9"/>
          <p:cNvGrpSpPr/>
          <p:nvPr/>
        </p:nvGrpSpPr>
        <p:grpSpPr>
          <a:xfrm flipH="1">
            <a:off x="-674416" y="-1546227"/>
            <a:ext cx="10826478" cy="9134726"/>
            <a:chOff x="-1131616" y="-1546227"/>
            <a:chExt cx="10826478" cy="9134726"/>
          </a:xfrm>
        </p:grpSpPr>
        <p:sp>
          <p:nvSpPr>
            <p:cNvPr id="128" name="Google Shape;128;p9"/>
            <p:cNvSpPr/>
            <p:nvPr/>
          </p:nvSpPr>
          <p:spPr>
            <a:xfrm rot="5400000">
              <a:off x="-3056911" y="2918620"/>
              <a:ext cx="6595175" cy="2744584"/>
            </a:xfrm>
            <a:custGeom>
              <a:avLst/>
              <a:gdLst/>
              <a:ahLst/>
              <a:cxnLst/>
              <a:rect l="l" t="t" r="r" b="b"/>
              <a:pathLst>
                <a:path w="6595175" h="2744584" extrusionOk="0">
                  <a:moveTo>
                    <a:pt x="6447774" y="810022"/>
                  </a:moveTo>
                  <a:cubicBezTo>
                    <a:pt x="6225538" y="304296"/>
                    <a:pt x="5752650" y="-80768"/>
                    <a:pt x="5163269" y="14560"/>
                  </a:cubicBezTo>
                  <a:cubicBezTo>
                    <a:pt x="4790541" y="74807"/>
                    <a:pt x="4447146" y="298296"/>
                    <a:pt x="4214327" y="591782"/>
                  </a:cubicBezTo>
                  <a:cubicBezTo>
                    <a:pt x="4024671" y="830854"/>
                    <a:pt x="3879763" y="1127423"/>
                    <a:pt x="3607030" y="1264166"/>
                  </a:cubicBezTo>
                  <a:cubicBezTo>
                    <a:pt x="3412625" y="1361662"/>
                    <a:pt x="3184389" y="1359911"/>
                    <a:pt x="2967902" y="1339496"/>
                  </a:cubicBezTo>
                  <a:cubicBezTo>
                    <a:pt x="2598924" y="1304747"/>
                    <a:pt x="2235947" y="1222502"/>
                    <a:pt x="1867635" y="1181920"/>
                  </a:cubicBezTo>
                  <a:cubicBezTo>
                    <a:pt x="1499324" y="1141339"/>
                    <a:pt x="1117014" y="1144339"/>
                    <a:pt x="770202" y="1274833"/>
                  </a:cubicBezTo>
                  <a:cubicBezTo>
                    <a:pt x="423390" y="1405326"/>
                    <a:pt x="115825" y="1681063"/>
                    <a:pt x="22164" y="2039628"/>
                  </a:cubicBezTo>
                  <a:cubicBezTo>
                    <a:pt x="-21250" y="2205704"/>
                    <a:pt x="-7501" y="2405777"/>
                    <a:pt x="123158" y="2517189"/>
                  </a:cubicBezTo>
                  <a:cubicBezTo>
                    <a:pt x="229235" y="2607601"/>
                    <a:pt x="380642" y="2615017"/>
                    <a:pt x="519967" y="2618100"/>
                  </a:cubicBezTo>
                  <a:cubicBezTo>
                    <a:pt x="2448600" y="2660182"/>
                    <a:pt x="4377150" y="2702347"/>
                    <a:pt x="6305783" y="2744428"/>
                  </a:cubicBezTo>
                  <a:cubicBezTo>
                    <a:pt x="6333365" y="2745011"/>
                    <a:pt x="6363446" y="2744844"/>
                    <a:pt x="6385028" y="2727595"/>
                  </a:cubicBezTo>
                  <a:cubicBezTo>
                    <a:pt x="6404443" y="2712096"/>
                    <a:pt x="6412110" y="2686514"/>
                    <a:pt x="6418693" y="2662515"/>
                  </a:cubicBezTo>
                  <a:cubicBezTo>
                    <a:pt x="6552268" y="2174872"/>
                    <a:pt x="6652345" y="1662397"/>
                    <a:pt x="6558267" y="1165671"/>
                  </a:cubicBezTo>
                  <a:cubicBezTo>
                    <a:pt x="6535185" y="1043760"/>
                    <a:pt x="6497854" y="923850"/>
                    <a:pt x="6447857" y="810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9"/>
            <p:cNvSpPr/>
            <p:nvPr/>
          </p:nvSpPr>
          <p:spPr>
            <a:xfrm rot="5400000">
              <a:off x="6321777" y="-158407"/>
              <a:ext cx="4760905" cy="1985265"/>
            </a:xfrm>
            <a:custGeom>
              <a:avLst/>
              <a:gdLst/>
              <a:ahLst/>
              <a:cxnLst/>
              <a:rect l="l" t="t" r="r" b="b"/>
              <a:pathLst>
                <a:path w="4760905" h="1985265" extrusionOk="0">
                  <a:moveTo>
                    <a:pt x="121517" y="1419631"/>
                  </a:moveTo>
                  <a:cubicBezTo>
                    <a:pt x="291840" y="1781446"/>
                    <a:pt x="641236" y="2051183"/>
                    <a:pt x="1065877" y="1971104"/>
                  </a:cubicBezTo>
                  <a:cubicBezTo>
                    <a:pt x="1334443" y="1920523"/>
                    <a:pt x="1578679" y="1752364"/>
                    <a:pt x="1741669" y="1535625"/>
                  </a:cubicBezTo>
                  <a:cubicBezTo>
                    <a:pt x="1874411" y="1359134"/>
                    <a:pt x="1973738" y="1141727"/>
                    <a:pt x="2168476" y="1037649"/>
                  </a:cubicBezTo>
                  <a:cubicBezTo>
                    <a:pt x="2307301" y="963486"/>
                    <a:pt x="2472541" y="960486"/>
                    <a:pt x="2629532" y="971152"/>
                  </a:cubicBezTo>
                  <a:cubicBezTo>
                    <a:pt x="2897182" y="989318"/>
                    <a:pt x="3161333" y="1042066"/>
                    <a:pt x="3428650" y="1064565"/>
                  </a:cubicBezTo>
                  <a:cubicBezTo>
                    <a:pt x="3695967" y="1087063"/>
                    <a:pt x="3972450" y="1077731"/>
                    <a:pt x="4221018" y="976735"/>
                  </a:cubicBezTo>
                  <a:cubicBezTo>
                    <a:pt x="4469503" y="875824"/>
                    <a:pt x="4686907" y="670500"/>
                    <a:pt x="4747903" y="409346"/>
                  </a:cubicBezTo>
                  <a:cubicBezTo>
                    <a:pt x="4776151" y="288352"/>
                    <a:pt x="4762485" y="143859"/>
                    <a:pt x="4665825" y="65696"/>
                  </a:cubicBezTo>
                  <a:cubicBezTo>
                    <a:pt x="4587579" y="2199"/>
                    <a:pt x="4477836" y="-384"/>
                    <a:pt x="4377009" y="33"/>
                  </a:cubicBezTo>
                  <a:cubicBezTo>
                    <a:pt x="2980677" y="5783"/>
                    <a:pt x="1584428" y="11532"/>
                    <a:pt x="188096" y="17282"/>
                  </a:cubicBezTo>
                  <a:cubicBezTo>
                    <a:pt x="168098" y="17282"/>
                    <a:pt x="146349" y="18115"/>
                    <a:pt x="131100" y="30948"/>
                  </a:cubicBezTo>
                  <a:cubicBezTo>
                    <a:pt x="117351" y="42531"/>
                    <a:pt x="112268" y="61197"/>
                    <a:pt x="107935" y="78696"/>
                  </a:cubicBezTo>
                  <a:cubicBezTo>
                    <a:pt x="20440" y="434012"/>
                    <a:pt x="-42390" y="806744"/>
                    <a:pt x="35022" y="1164476"/>
                  </a:cubicBezTo>
                  <a:cubicBezTo>
                    <a:pt x="54021" y="1252222"/>
                    <a:pt x="83269" y="1338301"/>
                    <a:pt x="121600" y="1419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9"/>
          <p:cNvGrpSpPr/>
          <p:nvPr/>
        </p:nvGrpSpPr>
        <p:grpSpPr>
          <a:xfrm>
            <a:off x="722372" y="329882"/>
            <a:ext cx="7186694" cy="4402490"/>
            <a:chOff x="722372" y="329882"/>
            <a:chExt cx="7186694" cy="4402490"/>
          </a:xfrm>
        </p:grpSpPr>
        <p:grpSp>
          <p:nvGrpSpPr>
            <p:cNvPr id="131" name="Google Shape;131;p9"/>
            <p:cNvGrpSpPr/>
            <p:nvPr/>
          </p:nvGrpSpPr>
          <p:grpSpPr>
            <a:xfrm rot="5400000">
              <a:off x="960066" y="4366303"/>
              <a:ext cx="128375" cy="603763"/>
              <a:chOff x="2766991" y="3156303"/>
              <a:chExt cx="128375" cy="603763"/>
            </a:xfrm>
          </p:grpSpPr>
          <p:sp>
            <p:nvSpPr>
              <p:cNvPr id="132" name="Google Shape;132;p9"/>
              <p:cNvSpPr/>
              <p:nvPr/>
            </p:nvSpPr>
            <p:spPr>
              <a:xfrm>
                <a:off x="2766991" y="3646445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>
                <a:off x="2766991" y="3523868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7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>
                <a:off x="2766991" y="3401374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>
                <a:off x="2766991" y="3278797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7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9"/>
              <p:cNvSpPr/>
              <p:nvPr/>
            </p:nvSpPr>
            <p:spPr>
              <a:xfrm>
                <a:off x="2766991" y="3156303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2"/>
                      <a:pt x="56373" y="109121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1"/>
                    </a:lnTo>
                    <a:cubicBezTo>
                      <a:pt x="70456" y="111872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" name="Google Shape;137;p9"/>
            <p:cNvGrpSpPr/>
            <p:nvPr/>
          </p:nvGrpSpPr>
          <p:grpSpPr>
            <a:xfrm rot="5400000">
              <a:off x="7437375" y="-13409"/>
              <a:ext cx="128400" cy="814981"/>
              <a:chOff x="7185425" y="2022141"/>
              <a:chExt cx="128400" cy="814981"/>
            </a:xfrm>
          </p:grpSpPr>
          <p:sp>
            <p:nvSpPr>
              <p:cNvPr id="138" name="Google Shape;138;p9"/>
              <p:cNvSpPr/>
              <p:nvPr/>
            </p:nvSpPr>
            <p:spPr>
              <a:xfrm>
                <a:off x="7185425" y="2022141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>
                <a:off x="7185425" y="2193786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140" name="Google Shape;140;p9"/>
              <p:cNvSpPr/>
              <p:nvPr/>
            </p:nvSpPr>
            <p:spPr>
              <a:xfrm>
                <a:off x="7185425" y="2365432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>
                <a:off x="7185425" y="2537077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>
                <a:off x="7185425" y="2708722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/>
          <p:nvPr/>
        </p:nvSpPr>
        <p:spPr>
          <a:xfrm>
            <a:off x="183000" y="183000"/>
            <a:ext cx="8778000" cy="4777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48" name="Google Shape;148;p11"/>
          <p:cNvSpPr txBox="1">
            <a:spLocks noGrp="1"/>
          </p:cNvSpPr>
          <p:nvPr>
            <p:ph type="title" hasCustomPrompt="1"/>
          </p:nvPr>
        </p:nvSpPr>
        <p:spPr>
          <a:xfrm>
            <a:off x="1425924" y="1833800"/>
            <a:ext cx="6292200" cy="124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9" name="Google Shape;149;p11"/>
          <p:cNvSpPr txBox="1">
            <a:spLocks noGrp="1"/>
          </p:cNvSpPr>
          <p:nvPr>
            <p:ph type="subTitle" idx="1"/>
          </p:nvPr>
        </p:nvSpPr>
        <p:spPr>
          <a:xfrm>
            <a:off x="1425888" y="2835380"/>
            <a:ext cx="6292200" cy="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0" name="Google Shape;150;p11"/>
          <p:cNvGrpSpPr/>
          <p:nvPr/>
        </p:nvGrpSpPr>
        <p:grpSpPr>
          <a:xfrm>
            <a:off x="491925" y="366422"/>
            <a:ext cx="7980548" cy="3206025"/>
            <a:chOff x="491925" y="366422"/>
            <a:chExt cx="7980548" cy="3206025"/>
          </a:xfrm>
        </p:grpSpPr>
        <p:grpSp>
          <p:nvGrpSpPr>
            <p:cNvPr id="151" name="Google Shape;151;p11"/>
            <p:cNvGrpSpPr/>
            <p:nvPr/>
          </p:nvGrpSpPr>
          <p:grpSpPr>
            <a:xfrm rot="-5400000">
              <a:off x="8106404" y="128728"/>
              <a:ext cx="128375" cy="603763"/>
              <a:chOff x="2766991" y="3156303"/>
              <a:chExt cx="128375" cy="603763"/>
            </a:xfrm>
          </p:grpSpPr>
          <p:sp>
            <p:nvSpPr>
              <p:cNvPr id="152" name="Google Shape;152;p11"/>
              <p:cNvSpPr/>
              <p:nvPr/>
            </p:nvSpPr>
            <p:spPr>
              <a:xfrm>
                <a:off x="2766991" y="3646445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>
                <a:off x="2766991" y="3523868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7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>
                <a:off x="2766991" y="3401374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>
                <a:off x="2766991" y="3278797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7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>
                <a:off x="2766991" y="3156303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2"/>
                      <a:pt x="56373" y="109121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1"/>
                    </a:lnTo>
                    <a:cubicBezTo>
                      <a:pt x="70456" y="111872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" name="Google Shape;157;p11"/>
            <p:cNvGrpSpPr/>
            <p:nvPr/>
          </p:nvGrpSpPr>
          <p:grpSpPr>
            <a:xfrm>
              <a:off x="491925" y="2757466"/>
              <a:ext cx="128400" cy="814981"/>
              <a:chOff x="7185425" y="2022141"/>
              <a:chExt cx="128400" cy="814981"/>
            </a:xfrm>
          </p:grpSpPr>
          <p:sp>
            <p:nvSpPr>
              <p:cNvPr id="158" name="Google Shape;158;p11"/>
              <p:cNvSpPr/>
              <p:nvPr/>
            </p:nvSpPr>
            <p:spPr>
              <a:xfrm>
                <a:off x="7185425" y="2022141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159" name="Google Shape;159;p11"/>
              <p:cNvSpPr/>
              <p:nvPr/>
            </p:nvSpPr>
            <p:spPr>
              <a:xfrm>
                <a:off x="7185425" y="2193786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160" name="Google Shape;160;p11"/>
              <p:cNvSpPr/>
              <p:nvPr/>
            </p:nvSpPr>
            <p:spPr>
              <a:xfrm>
                <a:off x="7185425" y="2365432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>
                <a:off x="7185425" y="2537077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>
                <a:off x="7185425" y="2708722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  <p:grpSp>
        <p:nvGrpSpPr>
          <p:cNvPr id="163" name="Google Shape;163;p11"/>
          <p:cNvGrpSpPr/>
          <p:nvPr/>
        </p:nvGrpSpPr>
        <p:grpSpPr>
          <a:xfrm>
            <a:off x="-1488811" y="-699832"/>
            <a:ext cx="12342693" cy="6954923"/>
            <a:chOff x="-1488811" y="-699832"/>
            <a:chExt cx="12342693" cy="6954923"/>
          </a:xfrm>
        </p:grpSpPr>
        <p:sp>
          <p:nvSpPr>
            <p:cNvPr id="164" name="Google Shape;164;p11"/>
            <p:cNvSpPr/>
            <p:nvPr/>
          </p:nvSpPr>
          <p:spPr>
            <a:xfrm>
              <a:off x="4258707" y="3510507"/>
              <a:ext cx="6595175" cy="2744584"/>
            </a:xfrm>
            <a:custGeom>
              <a:avLst/>
              <a:gdLst/>
              <a:ahLst/>
              <a:cxnLst/>
              <a:rect l="l" t="t" r="r" b="b"/>
              <a:pathLst>
                <a:path w="6595175" h="2744584" extrusionOk="0">
                  <a:moveTo>
                    <a:pt x="6447774" y="810022"/>
                  </a:moveTo>
                  <a:cubicBezTo>
                    <a:pt x="6225538" y="304296"/>
                    <a:pt x="5752650" y="-80768"/>
                    <a:pt x="5163269" y="14560"/>
                  </a:cubicBezTo>
                  <a:cubicBezTo>
                    <a:pt x="4790541" y="74807"/>
                    <a:pt x="4447146" y="298296"/>
                    <a:pt x="4214327" y="591782"/>
                  </a:cubicBezTo>
                  <a:cubicBezTo>
                    <a:pt x="4024671" y="830854"/>
                    <a:pt x="3879763" y="1127423"/>
                    <a:pt x="3607030" y="1264166"/>
                  </a:cubicBezTo>
                  <a:cubicBezTo>
                    <a:pt x="3412625" y="1361662"/>
                    <a:pt x="3184389" y="1359911"/>
                    <a:pt x="2967902" y="1339496"/>
                  </a:cubicBezTo>
                  <a:cubicBezTo>
                    <a:pt x="2598924" y="1304747"/>
                    <a:pt x="2235947" y="1222502"/>
                    <a:pt x="1867635" y="1181920"/>
                  </a:cubicBezTo>
                  <a:cubicBezTo>
                    <a:pt x="1499324" y="1141339"/>
                    <a:pt x="1117014" y="1144339"/>
                    <a:pt x="770202" y="1274833"/>
                  </a:cubicBezTo>
                  <a:cubicBezTo>
                    <a:pt x="423390" y="1405326"/>
                    <a:pt x="115825" y="1681063"/>
                    <a:pt x="22164" y="2039628"/>
                  </a:cubicBezTo>
                  <a:cubicBezTo>
                    <a:pt x="-21250" y="2205704"/>
                    <a:pt x="-7501" y="2405777"/>
                    <a:pt x="123158" y="2517189"/>
                  </a:cubicBezTo>
                  <a:cubicBezTo>
                    <a:pt x="229235" y="2607601"/>
                    <a:pt x="380642" y="2615017"/>
                    <a:pt x="519967" y="2618100"/>
                  </a:cubicBezTo>
                  <a:cubicBezTo>
                    <a:pt x="2448600" y="2660182"/>
                    <a:pt x="4377150" y="2702347"/>
                    <a:pt x="6305783" y="2744428"/>
                  </a:cubicBezTo>
                  <a:cubicBezTo>
                    <a:pt x="6333365" y="2745011"/>
                    <a:pt x="6363446" y="2744844"/>
                    <a:pt x="6385028" y="2727595"/>
                  </a:cubicBezTo>
                  <a:cubicBezTo>
                    <a:pt x="6404443" y="2712096"/>
                    <a:pt x="6412110" y="2686514"/>
                    <a:pt x="6418693" y="2662515"/>
                  </a:cubicBezTo>
                  <a:cubicBezTo>
                    <a:pt x="6552268" y="2174872"/>
                    <a:pt x="6652345" y="1662397"/>
                    <a:pt x="6558267" y="1165671"/>
                  </a:cubicBezTo>
                  <a:cubicBezTo>
                    <a:pt x="6535185" y="1043760"/>
                    <a:pt x="6497854" y="923850"/>
                    <a:pt x="6447857" y="810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-1488811" y="-699832"/>
              <a:ext cx="4760905" cy="1985265"/>
            </a:xfrm>
            <a:custGeom>
              <a:avLst/>
              <a:gdLst/>
              <a:ahLst/>
              <a:cxnLst/>
              <a:rect l="l" t="t" r="r" b="b"/>
              <a:pathLst>
                <a:path w="4760905" h="1985265" extrusionOk="0">
                  <a:moveTo>
                    <a:pt x="121517" y="1419631"/>
                  </a:moveTo>
                  <a:cubicBezTo>
                    <a:pt x="291840" y="1781446"/>
                    <a:pt x="641236" y="2051183"/>
                    <a:pt x="1065877" y="1971104"/>
                  </a:cubicBezTo>
                  <a:cubicBezTo>
                    <a:pt x="1334443" y="1920523"/>
                    <a:pt x="1578679" y="1752364"/>
                    <a:pt x="1741669" y="1535625"/>
                  </a:cubicBezTo>
                  <a:cubicBezTo>
                    <a:pt x="1874411" y="1359134"/>
                    <a:pt x="1973738" y="1141727"/>
                    <a:pt x="2168476" y="1037649"/>
                  </a:cubicBezTo>
                  <a:cubicBezTo>
                    <a:pt x="2307301" y="963486"/>
                    <a:pt x="2472541" y="960486"/>
                    <a:pt x="2629532" y="971152"/>
                  </a:cubicBezTo>
                  <a:cubicBezTo>
                    <a:pt x="2897182" y="989318"/>
                    <a:pt x="3161333" y="1042066"/>
                    <a:pt x="3428650" y="1064565"/>
                  </a:cubicBezTo>
                  <a:cubicBezTo>
                    <a:pt x="3695967" y="1087063"/>
                    <a:pt x="3972450" y="1077731"/>
                    <a:pt x="4221018" y="976735"/>
                  </a:cubicBezTo>
                  <a:cubicBezTo>
                    <a:pt x="4469503" y="875824"/>
                    <a:pt x="4686907" y="670500"/>
                    <a:pt x="4747903" y="409346"/>
                  </a:cubicBezTo>
                  <a:cubicBezTo>
                    <a:pt x="4776151" y="288352"/>
                    <a:pt x="4762485" y="143859"/>
                    <a:pt x="4665825" y="65696"/>
                  </a:cubicBezTo>
                  <a:cubicBezTo>
                    <a:pt x="4587579" y="2199"/>
                    <a:pt x="4477836" y="-384"/>
                    <a:pt x="4377009" y="33"/>
                  </a:cubicBezTo>
                  <a:cubicBezTo>
                    <a:pt x="2980677" y="5783"/>
                    <a:pt x="1584428" y="11532"/>
                    <a:pt x="188096" y="17282"/>
                  </a:cubicBezTo>
                  <a:cubicBezTo>
                    <a:pt x="168098" y="17282"/>
                    <a:pt x="146349" y="18115"/>
                    <a:pt x="131100" y="30948"/>
                  </a:cubicBezTo>
                  <a:cubicBezTo>
                    <a:pt x="117351" y="42531"/>
                    <a:pt x="112268" y="61197"/>
                    <a:pt x="107935" y="78696"/>
                  </a:cubicBezTo>
                  <a:cubicBezTo>
                    <a:pt x="20440" y="434012"/>
                    <a:pt x="-42390" y="806744"/>
                    <a:pt x="35022" y="1164476"/>
                  </a:cubicBezTo>
                  <a:cubicBezTo>
                    <a:pt x="54021" y="1252222"/>
                    <a:pt x="83269" y="1338301"/>
                    <a:pt x="121600" y="1419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>
            <a:off x="183000" y="183000"/>
            <a:ext cx="8778000" cy="4777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2" hasCustomPrompt="1"/>
          </p:nvPr>
        </p:nvSpPr>
        <p:spPr>
          <a:xfrm>
            <a:off x="821788" y="1741763"/>
            <a:ext cx="8169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3" hasCustomPrompt="1"/>
          </p:nvPr>
        </p:nvSpPr>
        <p:spPr>
          <a:xfrm>
            <a:off x="4814263" y="1741763"/>
            <a:ext cx="8169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4" hasCustomPrompt="1"/>
          </p:nvPr>
        </p:nvSpPr>
        <p:spPr>
          <a:xfrm>
            <a:off x="821788" y="3300600"/>
            <a:ext cx="8169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5" hasCustomPrompt="1"/>
          </p:nvPr>
        </p:nvSpPr>
        <p:spPr>
          <a:xfrm>
            <a:off x="4814263" y="3300600"/>
            <a:ext cx="8169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1"/>
          </p:nvPr>
        </p:nvSpPr>
        <p:spPr>
          <a:xfrm>
            <a:off x="1638563" y="1741763"/>
            <a:ext cx="26910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6"/>
          </p:nvPr>
        </p:nvSpPr>
        <p:spPr>
          <a:xfrm>
            <a:off x="5631187" y="1741763"/>
            <a:ext cx="26910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7"/>
          </p:nvPr>
        </p:nvSpPr>
        <p:spPr>
          <a:xfrm>
            <a:off x="1638588" y="3300600"/>
            <a:ext cx="26910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8"/>
          </p:nvPr>
        </p:nvSpPr>
        <p:spPr>
          <a:xfrm>
            <a:off x="5631212" y="3300600"/>
            <a:ext cx="26910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9"/>
          </p:nvPr>
        </p:nvSpPr>
        <p:spPr>
          <a:xfrm>
            <a:off x="1638563" y="2025612"/>
            <a:ext cx="26910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13"/>
          </p:nvPr>
        </p:nvSpPr>
        <p:spPr>
          <a:xfrm>
            <a:off x="5631187" y="2025612"/>
            <a:ext cx="26910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14"/>
          </p:nvPr>
        </p:nvSpPr>
        <p:spPr>
          <a:xfrm>
            <a:off x="1638588" y="3584449"/>
            <a:ext cx="26910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subTitle" idx="15"/>
          </p:nvPr>
        </p:nvSpPr>
        <p:spPr>
          <a:xfrm>
            <a:off x="5631212" y="3584449"/>
            <a:ext cx="26910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13"/>
          <p:cNvGrpSpPr/>
          <p:nvPr/>
        </p:nvGrpSpPr>
        <p:grpSpPr>
          <a:xfrm>
            <a:off x="8654325" y="1740628"/>
            <a:ext cx="128400" cy="814981"/>
            <a:chOff x="7185425" y="2022141"/>
            <a:chExt cx="128400" cy="814981"/>
          </a:xfrm>
        </p:grpSpPr>
        <p:sp>
          <p:nvSpPr>
            <p:cNvPr id="183" name="Google Shape;183;p13"/>
            <p:cNvSpPr/>
            <p:nvPr/>
          </p:nvSpPr>
          <p:spPr>
            <a:xfrm>
              <a:off x="7185425" y="2022141"/>
              <a:ext cx="128400" cy="128400"/>
            </a:xfrm>
            <a:prstGeom prst="mathPlus">
              <a:avLst>
                <a:gd name="adj1" fmla="val 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7185425" y="2193786"/>
              <a:ext cx="128400" cy="128400"/>
            </a:xfrm>
            <a:prstGeom prst="mathPlus">
              <a:avLst>
                <a:gd name="adj1" fmla="val 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7185425" y="2365432"/>
              <a:ext cx="128400" cy="128400"/>
            </a:xfrm>
            <a:prstGeom prst="mathPlus">
              <a:avLst>
                <a:gd name="adj1" fmla="val 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7185425" y="2537077"/>
              <a:ext cx="128400" cy="128400"/>
            </a:xfrm>
            <a:prstGeom prst="mathPlus">
              <a:avLst>
                <a:gd name="adj1" fmla="val 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7185425" y="2708722"/>
              <a:ext cx="128400" cy="128400"/>
            </a:xfrm>
            <a:prstGeom prst="mathPlus">
              <a:avLst>
                <a:gd name="adj1" fmla="val 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188" name="Google Shape;188;p13"/>
          <p:cNvGrpSpPr/>
          <p:nvPr/>
        </p:nvGrpSpPr>
        <p:grpSpPr>
          <a:xfrm>
            <a:off x="1967" y="382574"/>
            <a:ext cx="8804761" cy="4474188"/>
            <a:chOff x="1967" y="382574"/>
            <a:chExt cx="8804761" cy="4474188"/>
          </a:xfrm>
        </p:grpSpPr>
        <p:grpSp>
          <p:nvGrpSpPr>
            <p:cNvPr id="189" name="Google Shape;189;p13"/>
            <p:cNvGrpSpPr/>
            <p:nvPr/>
          </p:nvGrpSpPr>
          <p:grpSpPr>
            <a:xfrm rot="847845">
              <a:off x="53134" y="454232"/>
              <a:ext cx="648956" cy="499602"/>
              <a:chOff x="2601900" y="1240650"/>
              <a:chExt cx="649050" cy="499675"/>
            </a:xfrm>
          </p:grpSpPr>
          <p:sp>
            <p:nvSpPr>
              <p:cNvPr id="190" name="Google Shape;190;p13"/>
              <p:cNvSpPr/>
              <p:nvPr/>
            </p:nvSpPr>
            <p:spPr>
              <a:xfrm>
                <a:off x="2601900" y="1240650"/>
                <a:ext cx="336000" cy="336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>
                <a:off x="2794350" y="1283725"/>
                <a:ext cx="456600" cy="456600"/>
              </a:xfrm>
              <a:prstGeom prst="ellipse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192" name="Google Shape;192;p13"/>
            <p:cNvGrpSpPr/>
            <p:nvPr/>
          </p:nvGrpSpPr>
          <p:grpSpPr>
            <a:xfrm>
              <a:off x="8185775" y="4242988"/>
              <a:ext cx="620952" cy="613774"/>
              <a:chOff x="7090625" y="939100"/>
              <a:chExt cx="620952" cy="613774"/>
            </a:xfrm>
          </p:grpSpPr>
          <p:sp>
            <p:nvSpPr>
              <p:cNvPr id="193" name="Google Shape;193;p13"/>
              <p:cNvSpPr/>
              <p:nvPr/>
            </p:nvSpPr>
            <p:spPr>
              <a:xfrm>
                <a:off x="7090625" y="939100"/>
                <a:ext cx="534300" cy="534300"/>
              </a:xfrm>
              <a:prstGeom prst="donut">
                <a:avLst>
                  <a:gd name="adj" fmla="val 25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>
                <a:off x="7465577" y="1306874"/>
                <a:ext cx="246000" cy="246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  <p:grpSp>
        <p:nvGrpSpPr>
          <p:cNvPr id="195" name="Google Shape;195;p13"/>
          <p:cNvGrpSpPr/>
          <p:nvPr/>
        </p:nvGrpSpPr>
        <p:grpSpPr>
          <a:xfrm>
            <a:off x="-1337211" y="-1198293"/>
            <a:ext cx="12845918" cy="7036451"/>
            <a:chOff x="-1337211" y="-1198293"/>
            <a:chExt cx="12845918" cy="7036451"/>
          </a:xfrm>
        </p:grpSpPr>
        <p:sp>
          <p:nvSpPr>
            <p:cNvPr id="196" name="Google Shape;196;p13"/>
            <p:cNvSpPr/>
            <p:nvPr/>
          </p:nvSpPr>
          <p:spPr>
            <a:xfrm rot="10800000" flipH="1">
              <a:off x="-1337211" y="3852893"/>
              <a:ext cx="4760905" cy="1985265"/>
            </a:xfrm>
            <a:custGeom>
              <a:avLst/>
              <a:gdLst/>
              <a:ahLst/>
              <a:cxnLst/>
              <a:rect l="l" t="t" r="r" b="b"/>
              <a:pathLst>
                <a:path w="4760905" h="1985265" extrusionOk="0">
                  <a:moveTo>
                    <a:pt x="121517" y="1419631"/>
                  </a:moveTo>
                  <a:cubicBezTo>
                    <a:pt x="291840" y="1781446"/>
                    <a:pt x="641236" y="2051183"/>
                    <a:pt x="1065877" y="1971104"/>
                  </a:cubicBezTo>
                  <a:cubicBezTo>
                    <a:pt x="1334443" y="1920523"/>
                    <a:pt x="1578679" y="1752364"/>
                    <a:pt x="1741669" y="1535625"/>
                  </a:cubicBezTo>
                  <a:cubicBezTo>
                    <a:pt x="1874411" y="1359134"/>
                    <a:pt x="1973738" y="1141727"/>
                    <a:pt x="2168476" y="1037649"/>
                  </a:cubicBezTo>
                  <a:cubicBezTo>
                    <a:pt x="2307301" y="963486"/>
                    <a:pt x="2472541" y="960486"/>
                    <a:pt x="2629532" y="971152"/>
                  </a:cubicBezTo>
                  <a:cubicBezTo>
                    <a:pt x="2897182" y="989318"/>
                    <a:pt x="3161333" y="1042066"/>
                    <a:pt x="3428650" y="1064565"/>
                  </a:cubicBezTo>
                  <a:cubicBezTo>
                    <a:pt x="3695967" y="1087063"/>
                    <a:pt x="3972450" y="1077731"/>
                    <a:pt x="4221018" y="976735"/>
                  </a:cubicBezTo>
                  <a:cubicBezTo>
                    <a:pt x="4469503" y="875824"/>
                    <a:pt x="4686907" y="670500"/>
                    <a:pt x="4747903" y="409346"/>
                  </a:cubicBezTo>
                  <a:cubicBezTo>
                    <a:pt x="4776151" y="288352"/>
                    <a:pt x="4762485" y="143859"/>
                    <a:pt x="4665825" y="65696"/>
                  </a:cubicBezTo>
                  <a:cubicBezTo>
                    <a:pt x="4587579" y="2199"/>
                    <a:pt x="4477836" y="-384"/>
                    <a:pt x="4377009" y="33"/>
                  </a:cubicBezTo>
                  <a:cubicBezTo>
                    <a:pt x="2980677" y="5783"/>
                    <a:pt x="1584428" y="11532"/>
                    <a:pt x="188096" y="17282"/>
                  </a:cubicBezTo>
                  <a:cubicBezTo>
                    <a:pt x="168098" y="17282"/>
                    <a:pt x="146349" y="18115"/>
                    <a:pt x="131100" y="30948"/>
                  </a:cubicBezTo>
                  <a:cubicBezTo>
                    <a:pt x="117351" y="42531"/>
                    <a:pt x="112268" y="61197"/>
                    <a:pt x="107935" y="78696"/>
                  </a:cubicBezTo>
                  <a:cubicBezTo>
                    <a:pt x="20440" y="434012"/>
                    <a:pt x="-42390" y="806744"/>
                    <a:pt x="35022" y="1164476"/>
                  </a:cubicBezTo>
                  <a:cubicBezTo>
                    <a:pt x="54021" y="1252222"/>
                    <a:pt x="83269" y="1338301"/>
                    <a:pt x="121600" y="1419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 rot="10800000" flipH="1">
              <a:off x="4913532" y="-1198293"/>
              <a:ext cx="6595175" cy="2744584"/>
            </a:xfrm>
            <a:custGeom>
              <a:avLst/>
              <a:gdLst/>
              <a:ahLst/>
              <a:cxnLst/>
              <a:rect l="l" t="t" r="r" b="b"/>
              <a:pathLst>
                <a:path w="6595175" h="2744584" extrusionOk="0">
                  <a:moveTo>
                    <a:pt x="6447774" y="810022"/>
                  </a:moveTo>
                  <a:cubicBezTo>
                    <a:pt x="6225538" y="304296"/>
                    <a:pt x="5752650" y="-80768"/>
                    <a:pt x="5163269" y="14560"/>
                  </a:cubicBezTo>
                  <a:cubicBezTo>
                    <a:pt x="4790541" y="74807"/>
                    <a:pt x="4447146" y="298296"/>
                    <a:pt x="4214327" y="591782"/>
                  </a:cubicBezTo>
                  <a:cubicBezTo>
                    <a:pt x="4024671" y="830854"/>
                    <a:pt x="3879763" y="1127423"/>
                    <a:pt x="3607030" y="1264166"/>
                  </a:cubicBezTo>
                  <a:cubicBezTo>
                    <a:pt x="3412625" y="1361662"/>
                    <a:pt x="3184389" y="1359911"/>
                    <a:pt x="2967902" y="1339496"/>
                  </a:cubicBezTo>
                  <a:cubicBezTo>
                    <a:pt x="2598924" y="1304747"/>
                    <a:pt x="2235947" y="1222502"/>
                    <a:pt x="1867635" y="1181920"/>
                  </a:cubicBezTo>
                  <a:cubicBezTo>
                    <a:pt x="1499324" y="1141339"/>
                    <a:pt x="1117014" y="1144339"/>
                    <a:pt x="770202" y="1274833"/>
                  </a:cubicBezTo>
                  <a:cubicBezTo>
                    <a:pt x="423390" y="1405326"/>
                    <a:pt x="115825" y="1681063"/>
                    <a:pt x="22164" y="2039628"/>
                  </a:cubicBezTo>
                  <a:cubicBezTo>
                    <a:pt x="-21250" y="2205704"/>
                    <a:pt x="-7501" y="2405777"/>
                    <a:pt x="123158" y="2517189"/>
                  </a:cubicBezTo>
                  <a:cubicBezTo>
                    <a:pt x="229235" y="2607601"/>
                    <a:pt x="380642" y="2615017"/>
                    <a:pt x="519967" y="2618100"/>
                  </a:cubicBezTo>
                  <a:cubicBezTo>
                    <a:pt x="2448600" y="2660182"/>
                    <a:pt x="4377150" y="2702347"/>
                    <a:pt x="6305783" y="2744428"/>
                  </a:cubicBezTo>
                  <a:cubicBezTo>
                    <a:pt x="6333365" y="2745011"/>
                    <a:pt x="6363446" y="2744844"/>
                    <a:pt x="6385028" y="2727595"/>
                  </a:cubicBezTo>
                  <a:cubicBezTo>
                    <a:pt x="6404443" y="2712096"/>
                    <a:pt x="6412110" y="2686514"/>
                    <a:pt x="6418693" y="2662515"/>
                  </a:cubicBezTo>
                  <a:cubicBezTo>
                    <a:pt x="6552268" y="2174872"/>
                    <a:pt x="6652345" y="1662397"/>
                    <a:pt x="6558267" y="1165671"/>
                  </a:cubicBezTo>
                  <a:cubicBezTo>
                    <a:pt x="6535185" y="1043760"/>
                    <a:pt x="6497854" y="923850"/>
                    <a:pt x="6447857" y="810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"/>
          <p:cNvSpPr/>
          <p:nvPr/>
        </p:nvSpPr>
        <p:spPr>
          <a:xfrm>
            <a:off x="183000" y="183000"/>
            <a:ext cx="8778000" cy="4777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66" name="Google Shape;266;p18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7" name="Google Shape;267;p18"/>
          <p:cNvSpPr txBox="1">
            <a:spLocks noGrp="1"/>
          </p:cNvSpPr>
          <p:nvPr>
            <p:ph type="subTitle" idx="1"/>
          </p:nvPr>
        </p:nvSpPr>
        <p:spPr>
          <a:xfrm>
            <a:off x="722399" y="2822350"/>
            <a:ext cx="23559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subTitle" idx="2"/>
          </p:nvPr>
        </p:nvSpPr>
        <p:spPr>
          <a:xfrm>
            <a:off x="3394055" y="2822350"/>
            <a:ext cx="23559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8"/>
          <p:cNvSpPr txBox="1">
            <a:spLocks noGrp="1"/>
          </p:cNvSpPr>
          <p:nvPr>
            <p:ph type="subTitle" idx="3"/>
          </p:nvPr>
        </p:nvSpPr>
        <p:spPr>
          <a:xfrm>
            <a:off x="722399" y="2568425"/>
            <a:ext cx="23559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ubTitle" idx="4"/>
          </p:nvPr>
        </p:nvSpPr>
        <p:spPr>
          <a:xfrm>
            <a:off x="3394045" y="2568425"/>
            <a:ext cx="23559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71" name="Google Shape;271;p18"/>
          <p:cNvSpPr txBox="1">
            <a:spLocks noGrp="1"/>
          </p:cNvSpPr>
          <p:nvPr>
            <p:ph type="subTitle" idx="5"/>
          </p:nvPr>
        </p:nvSpPr>
        <p:spPr>
          <a:xfrm>
            <a:off x="6065701" y="2822350"/>
            <a:ext cx="23559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8"/>
          <p:cNvSpPr txBox="1">
            <a:spLocks noGrp="1"/>
          </p:cNvSpPr>
          <p:nvPr>
            <p:ph type="subTitle" idx="6"/>
          </p:nvPr>
        </p:nvSpPr>
        <p:spPr>
          <a:xfrm>
            <a:off x="6065687" y="2568425"/>
            <a:ext cx="23559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grpSp>
        <p:nvGrpSpPr>
          <p:cNvPr id="273" name="Google Shape;273;p18"/>
          <p:cNvGrpSpPr/>
          <p:nvPr/>
        </p:nvGrpSpPr>
        <p:grpSpPr>
          <a:xfrm rot="5400000">
            <a:off x="1836191" y="41028"/>
            <a:ext cx="128375" cy="603763"/>
            <a:chOff x="2766991" y="3156303"/>
            <a:chExt cx="128375" cy="603763"/>
          </a:xfrm>
        </p:grpSpPr>
        <p:sp>
          <p:nvSpPr>
            <p:cNvPr id="274" name="Google Shape;274;p18"/>
            <p:cNvSpPr/>
            <p:nvPr/>
          </p:nvSpPr>
          <p:spPr>
            <a:xfrm>
              <a:off x="2766991" y="3646445"/>
              <a:ext cx="128375" cy="113621"/>
            </a:xfrm>
            <a:custGeom>
              <a:avLst/>
              <a:gdLst/>
              <a:ahLst/>
              <a:cxnLst/>
              <a:rect l="l" t="t" r="r" b="b"/>
              <a:pathLst>
                <a:path w="128375" h="113621" extrusionOk="0">
                  <a:moveTo>
                    <a:pt x="64206" y="113621"/>
                  </a:moveTo>
                  <a:cubicBezTo>
                    <a:pt x="60956" y="113621"/>
                    <a:pt x="58040" y="111871"/>
                    <a:pt x="56373" y="109122"/>
                  </a:cubicBezTo>
                  <a:lnTo>
                    <a:pt x="1210" y="13543"/>
                  </a:lnTo>
                  <a:cubicBezTo>
                    <a:pt x="-1290" y="9210"/>
                    <a:pt x="210" y="3710"/>
                    <a:pt x="4543" y="1210"/>
                  </a:cubicBezTo>
                  <a:cubicBezTo>
                    <a:pt x="8876" y="-1290"/>
                    <a:pt x="14376" y="210"/>
                    <a:pt x="16876" y="4543"/>
                  </a:cubicBezTo>
                  <a:lnTo>
                    <a:pt x="64206" y="86623"/>
                  </a:lnTo>
                  <a:lnTo>
                    <a:pt x="111537" y="4543"/>
                  </a:lnTo>
                  <a:cubicBezTo>
                    <a:pt x="114037" y="210"/>
                    <a:pt x="119536" y="-1206"/>
                    <a:pt x="123869" y="1210"/>
                  </a:cubicBezTo>
                  <a:cubicBezTo>
                    <a:pt x="128202" y="3710"/>
                    <a:pt x="129619" y="9210"/>
                    <a:pt x="127202" y="13543"/>
                  </a:cubicBezTo>
                  <a:lnTo>
                    <a:pt x="72039" y="109122"/>
                  </a:lnTo>
                  <a:cubicBezTo>
                    <a:pt x="70456" y="111871"/>
                    <a:pt x="67456" y="113621"/>
                    <a:pt x="64206" y="1136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2766991" y="3523868"/>
              <a:ext cx="128375" cy="113621"/>
            </a:xfrm>
            <a:custGeom>
              <a:avLst/>
              <a:gdLst/>
              <a:ahLst/>
              <a:cxnLst/>
              <a:rect l="l" t="t" r="r" b="b"/>
              <a:pathLst>
                <a:path w="128375" h="113621" extrusionOk="0">
                  <a:moveTo>
                    <a:pt x="64206" y="113621"/>
                  </a:moveTo>
                  <a:cubicBezTo>
                    <a:pt x="60956" y="113621"/>
                    <a:pt x="58040" y="111871"/>
                    <a:pt x="56373" y="109122"/>
                  </a:cubicBezTo>
                  <a:lnTo>
                    <a:pt x="1210" y="13543"/>
                  </a:lnTo>
                  <a:cubicBezTo>
                    <a:pt x="-1290" y="9210"/>
                    <a:pt x="210" y="3710"/>
                    <a:pt x="4543" y="1210"/>
                  </a:cubicBezTo>
                  <a:cubicBezTo>
                    <a:pt x="8876" y="-1290"/>
                    <a:pt x="14376" y="210"/>
                    <a:pt x="16876" y="4543"/>
                  </a:cubicBezTo>
                  <a:lnTo>
                    <a:pt x="64206" y="86623"/>
                  </a:lnTo>
                  <a:lnTo>
                    <a:pt x="111537" y="4543"/>
                  </a:lnTo>
                  <a:cubicBezTo>
                    <a:pt x="114037" y="210"/>
                    <a:pt x="119536" y="-1207"/>
                    <a:pt x="123869" y="1210"/>
                  </a:cubicBezTo>
                  <a:cubicBezTo>
                    <a:pt x="128202" y="3710"/>
                    <a:pt x="129619" y="9210"/>
                    <a:pt x="127202" y="13543"/>
                  </a:cubicBezTo>
                  <a:lnTo>
                    <a:pt x="72039" y="109122"/>
                  </a:lnTo>
                  <a:cubicBezTo>
                    <a:pt x="70456" y="111871"/>
                    <a:pt x="67456" y="113621"/>
                    <a:pt x="64206" y="1136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2766991" y="3401374"/>
              <a:ext cx="128375" cy="113621"/>
            </a:xfrm>
            <a:custGeom>
              <a:avLst/>
              <a:gdLst/>
              <a:ahLst/>
              <a:cxnLst/>
              <a:rect l="l" t="t" r="r" b="b"/>
              <a:pathLst>
                <a:path w="128375" h="113621" extrusionOk="0">
                  <a:moveTo>
                    <a:pt x="64206" y="113621"/>
                  </a:moveTo>
                  <a:cubicBezTo>
                    <a:pt x="60956" y="113621"/>
                    <a:pt x="58040" y="111871"/>
                    <a:pt x="56373" y="109122"/>
                  </a:cubicBezTo>
                  <a:lnTo>
                    <a:pt x="1210" y="13543"/>
                  </a:lnTo>
                  <a:cubicBezTo>
                    <a:pt x="-1290" y="9210"/>
                    <a:pt x="210" y="3710"/>
                    <a:pt x="4543" y="1210"/>
                  </a:cubicBezTo>
                  <a:cubicBezTo>
                    <a:pt x="8876" y="-1290"/>
                    <a:pt x="14376" y="210"/>
                    <a:pt x="16876" y="4543"/>
                  </a:cubicBezTo>
                  <a:lnTo>
                    <a:pt x="64206" y="86623"/>
                  </a:lnTo>
                  <a:lnTo>
                    <a:pt x="111537" y="4543"/>
                  </a:lnTo>
                  <a:cubicBezTo>
                    <a:pt x="114037" y="210"/>
                    <a:pt x="119536" y="-1206"/>
                    <a:pt x="123869" y="1210"/>
                  </a:cubicBezTo>
                  <a:cubicBezTo>
                    <a:pt x="128202" y="3710"/>
                    <a:pt x="129619" y="9210"/>
                    <a:pt x="127202" y="13543"/>
                  </a:cubicBezTo>
                  <a:lnTo>
                    <a:pt x="72039" y="109122"/>
                  </a:lnTo>
                  <a:cubicBezTo>
                    <a:pt x="70456" y="111871"/>
                    <a:pt x="67456" y="113621"/>
                    <a:pt x="64206" y="1136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2766991" y="3278797"/>
              <a:ext cx="128375" cy="113621"/>
            </a:xfrm>
            <a:custGeom>
              <a:avLst/>
              <a:gdLst/>
              <a:ahLst/>
              <a:cxnLst/>
              <a:rect l="l" t="t" r="r" b="b"/>
              <a:pathLst>
                <a:path w="128375" h="113621" extrusionOk="0">
                  <a:moveTo>
                    <a:pt x="64206" y="113621"/>
                  </a:moveTo>
                  <a:cubicBezTo>
                    <a:pt x="60956" y="113621"/>
                    <a:pt x="58040" y="111871"/>
                    <a:pt x="56373" y="109122"/>
                  </a:cubicBezTo>
                  <a:lnTo>
                    <a:pt x="1210" y="13543"/>
                  </a:lnTo>
                  <a:cubicBezTo>
                    <a:pt x="-1290" y="9210"/>
                    <a:pt x="210" y="3710"/>
                    <a:pt x="4543" y="1210"/>
                  </a:cubicBezTo>
                  <a:cubicBezTo>
                    <a:pt x="8876" y="-1290"/>
                    <a:pt x="14376" y="210"/>
                    <a:pt x="16876" y="4543"/>
                  </a:cubicBezTo>
                  <a:lnTo>
                    <a:pt x="64206" y="86623"/>
                  </a:lnTo>
                  <a:lnTo>
                    <a:pt x="111537" y="4543"/>
                  </a:lnTo>
                  <a:cubicBezTo>
                    <a:pt x="114037" y="210"/>
                    <a:pt x="119536" y="-1207"/>
                    <a:pt x="123869" y="1210"/>
                  </a:cubicBezTo>
                  <a:cubicBezTo>
                    <a:pt x="128202" y="3710"/>
                    <a:pt x="129619" y="9210"/>
                    <a:pt x="127202" y="13543"/>
                  </a:cubicBezTo>
                  <a:lnTo>
                    <a:pt x="72039" y="109122"/>
                  </a:lnTo>
                  <a:cubicBezTo>
                    <a:pt x="70456" y="111871"/>
                    <a:pt x="67456" y="113621"/>
                    <a:pt x="64206" y="1136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2766991" y="3156303"/>
              <a:ext cx="128375" cy="113621"/>
            </a:xfrm>
            <a:custGeom>
              <a:avLst/>
              <a:gdLst/>
              <a:ahLst/>
              <a:cxnLst/>
              <a:rect l="l" t="t" r="r" b="b"/>
              <a:pathLst>
                <a:path w="128375" h="113621" extrusionOk="0">
                  <a:moveTo>
                    <a:pt x="64206" y="113621"/>
                  </a:moveTo>
                  <a:cubicBezTo>
                    <a:pt x="60956" y="113621"/>
                    <a:pt x="58040" y="111872"/>
                    <a:pt x="56373" y="109121"/>
                  </a:cubicBezTo>
                  <a:lnTo>
                    <a:pt x="1210" y="13543"/>
                  </a:lnTo>
                  <a:cubicBezTo>
                    <a:pt x="-1290" y="9210"/>
                    <a:pt x="210" y="3710"/>
                    <a:pt x="4543" y="1210"/>
                  </a:cubicBezTo>
                  <a:cubicBezTo>
                    <a:pt x="8876" y="-1290"/>
                    <a:pt x="14376" y="210"/>
                    <a:pt x="16876" y="4543"/>
                  </a:cubicBezTo>
                  <a:lnTo>
                    <a:pt x="64206" y="86623"/>
                  </a:lnTo>
                  <a:lnTo>
                    <a:pt x="111537" y="4543"/>
                  </a:lnTo>
                  <a:cubicBezTo>
                    <a:pt x="114037" y="210"/>
                    <a:pt x="119536" y="-1206"/>
                    <a:pt x="123869" y="1210"/>
                  </a:cubicBezTo>
                  <a:cubicBezTo>
                    <a:pt x="128202" y="3710"/>
                    <a:pt x="129619" y="9210"/>
                    <a:pt x="127202" y="13543"/>
                  </a:cubicBezTo>
                  <a:lnTo>
                    <a:pt x="72039" y="109121"/>
                  </a:lnTo>
                  <a:cubicBezTo>
                    <a:pt x="70456" y="111872"/>
                    <a:pt x="67456" y="113621"/>
                    <a:pt x="64206" y="1136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9" name="Google Shape;279;p18"/>
          <p:cNvGrpSpPr/>
          <p:nvPr/>
        </p:nvGrpSpPr>
        <p:grpSpPr>
          <a:xfrm>
            <a:off x="-1801534" y="-717379"/>
            <a:ext cx="12156541" cy="6520912"/>
            <a:chOff x="-1801534" y="-717379"/>
            <a:chExt cx="12156541" cy="6520912"/>
          </a:xfrm>
        </p:grpSpPr>
        <p:sp>
          <p:nvSpPr>
            <p:cNvPr id="280" name="Google Shape;280;p18"/>
            <p:cNvSpPr/>
            <p:nvPr/>
          </p:nvSpPr>
          <p:spPr>
            <a:xfrm flipH="1">
              <a:off x="5594102" y="-717379"/>
              <a:ext cx="4760905" cy="1985265"/>
            </a:xfrm>
            <a:custGeom>
              <a:avLst/>
              <a:gdLst/>
              <a:ahLst/>
              <a:cxnLst/>
              <a:rect l="l" t="t" r="r" b="b"/>
              <a:pathLst>
                <a:path w="4760905" h="1985265" extrusionOk="0">
                  <a:moveTo>
                    <a:pt x="121517" y="1419631"/>
                  </a:moveTo>
                  <a:cubicBezTo>
                    <a:pt x="291840" y="1781446"/>
                    <a:pt x="641236" y="2051183"/>
                    <a:pt x="1065877" y="1971104"/>
                  </a:cubicBezTo>
                  <a:cubicBezTo>
                    <a:pt x="1334443" y="1920523"/>
                    <a:pt x="1578679" y="1752364"/>
                    <a:pt x="1741669" y="1535625"/>
                  </a:cubicBezTo>
                  <a:cubicBezTo>
                    <a:pt x="1874411" y="1359134"/>
                    <a:pt x="1973738" y="1141727"/>
                    <a:pt x="2168476" y="1037649"/>
                  </a:cubicBezTo>
                  <a:cubicBezTo>
                    <a:pt x="2307301" y="963486"/>
                    <a:pt x="2472541" y="960486"/>
                    <a:pt x="2629532" y="971152"/>
                  </a:cubicBezTo>
                  <a:cubicBezTo>
                    <a:pt x="2897182" y="989318"/>
                    <a:pt x="3161333" y="1042066"/>
                    <a:pt x="3428650" y="1064565"/>
                  </a:cubicBezTo>
                  <a:cubicBezTo>
                    <a:pt x="3695967" y="1087063"/>
                    <a:pt x="3972450" y="1077731"/>
                    <a:pt x="4221018" y="976735"/>
                  </a:cubicBezTo>
                  <a:cubicBezTo>
                    <a:pt x="4469503" y="875824"/>
                    <a:pt x="4686907" y="670500"/>
                    <a:pt x="4747903" y="409346"/>
                  </a:cubicBezTo>
                  <a:cubicBezTo>
                    <a:pt x="4776151" y="288352"/>
                    <a:pt x="4762485" y="143859"/>
                    <a:pt x="4665825" y="65696"/>
                  </a:cubicBezTo>
                  <a:cubicBezTo>
                    <a:pt x="4587579" y="2199"/>
                    <a:pt x="4477836" y="-384"/>
                    <a:pt x="4377009" y="33"/>
                  </a:cubicBezTo>
                  <a:cubicBezTo>
                    <a:pt x="2980677" y="5783"/>
                    <a:pt x="1584428" y="11532"/>
                    <a:pt x="188096" y="17282"/>
                  </a:cubicBezTo>
                  <a:cubicBezTo>
                    <a:pt x="168098" y="17282"/>
                    <a:pt x="146349" y="18115"/>
                    <a:pt x="131100" y="30948"/>
                  </a:cubicBezTo>
                  <a:cubicBezTo>
                    <a:pt x="117351" y="42531"/>
                    <a:pt x="112268" y="61197"/>
                    <a:pt x="107935" y="78696"/>
                  </a:cubicBezTo>
                  <a:cubicBezTo>
                    <a:pt x="20440" y="434012"/>
                    <a:pt x="-42390" y="806744"/>
                    <a:pt x="35022" y="1164476"/>
                  </a:cubicBezTo>
                  <a:cubicBezTo>
                    <a:pt x="54021" y="1252222"/>
                    <a:pt x="83269" y="1338301"/>
                    <a:pt x="121600" y="1419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8"/>
            <p:cNvSpPr/>
            <p:nvPr/>
          </p:nvSpPr>
          <p:spPr>
            <a:xfrm flipH="1">
              <a:off x="-1801534" y="3751956"/>
              <a:ext cx="4929893" cy="2051577"/>
            </a:xfrm>
            <a:custGeom>
              <a:avLst/>
              <a:gdLst/>
              <a:ahLst/>
              <a:cxnLst/>
              <a:rect l="l" t="t" r="r" b="b"/>
              <a:pathLst>
                <a:path w="6595175" h="2744584" extrusionOk="0">
                  <a:moveTo>
                    <a:pt x="6447774" y="810022"/>
                  </a:moveTo>
                  <a:cubicBezTo>
                    <a:pt x="6225538" y="304296"/>
                    <a:pt x="5752650" y="-80768"/>
                    <a:pt x="5163269" y="14560"/>
                  </a:cubicBezTo>
                  <a:cubicBezTo>
                    <a:pt x="4790541" y="74807"/>
                    <a:pt x="4447146" y="298296"/>
                    <a:pt x="4214327" y="591782"/>
                  </a:cubicBezTo>
                  <a:cubicBezTo>
                    <a:pt x="4024671" y="830854"/>
                    <a:pt x="3879763" y="1127423"/>
                    <a:pt x="3607030" y="1264166"/>
                  </a:cubicBezTo>
                  <a:cubicBezTo>
                    <a:pt x="3412625" y="1361662"/>
                    <a:pt x="3184389" y="1359911"/>
                    <a:pt x="2967902" y="1339496"/>
                  </a:cubicBezTo>
                  <a:cubicBezTo>
                    <a:pt x="2598924" y="1304747"/>
                    <a:pt x="2235947" y="1222502"/>
                    <a:pt x="1867635" y="1181920"/>
                  </a:cubicBezTo>
                  <a:cubicBezTo>
                    <a:pt x="1499324" y="1141339"/>
                    <a:pt x="1117014" y="1144339"/>
                    <a:pt x="770202" y="1274833"/>
                  </a:cubicBezTo>
                  <a:cubicBezTo>
                    <a:pt x="423390" y="1405326"/>
                    <a:pt x="115825" y="1681063"/>
                    <a:pt x="22164" y="2039628"/>
                  </a:cubicBezTo>
                  <a:cubicBezTo>
                    <a:pt x="-21250" y="2205704"/>
                    <a:pt x="-7501" y="2405777"/>
                    <a:pt x="123158" y="2517189"/>
                  </a:cubicBezTo>
                  <a:cubicBezTo>
                    <a:pt x="229235" y="2607601"/>
                    <a:pt x="380642" y="2615017"/>
                    <a:pt x="519967" y="2618100"/>
                  </a:cubicBezTo>
                  <a:cubicBezTo>
                    <a:pt x="2448600" y="2660182"/>
                    <a:pt x="4377150" y="2702347"/>
                    <a:pt x="6305783" y="2744428"/>
                  </a:cubicBezTo>
                  <a:cubicBezTo>
                    <a:pt x="6333365" y="2745011"/>
                    <a:pt x="6363446" y="2744844"/>
                    <a:pt x="6385028" y="2727595"/>
                  </a:cubicBezTo>
                  <a:cubicBezTo>
                    <a:pt x="6404443" y="2712096"/>
                    <a:pt x="6412110" y="2686514"/>
                    <a:pt x="6418693" y="2662515"/>
                  </a:cubicBezTo>
                  <a:cubicBezTo>
                    <a:pt x="6552268" y="2174872"/>
                    <a:pt x="6652345" y="1662397"/>
                    <a:pt x="6558267" y="1165671"/>
                  </a:cubicBezTo>
                  <a:cubicBezTo>
                    <a:pt x="6535185" y="1043760"/>
                    <a:pt x="6497854" y="923850"/>
                    <a:pt x="6447857" y="810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" name="Google Shape;282;p18"/>
          <p:cNvGrpSpPr/>
          <p:nvPr/>
        </p:nvGrpSpPr>
        <p:grpSpPr>
          <a:xfrm>
            <a:off x="228148" y="703999"/>
            <a:ext cx="9018884" cy="4057537"/>
            <a:chOff x="228148" y="703999"/>
            <a:chExt cx="9018884" cy="4057537"/>
          </a:xfrm>
        </p:grpSpPr>
        <p:grpSp>
          <p:nvGrpSpPr>
            <p:cNvPr id="283" name="Google Shape;283;p18"/>
            <p:cNvGrpSpPr/>
            <p:nvPr/>
          </p:nvGrpSpPr>
          <p:grpSpPr>
            <a:xfrm rot="-5903704">
              <a:off x="198163" y="4154166"/>
              <a:ext cx="649060" cy="499683"/>
              <a:chOff x="2601900" y="1240650"/>
              <a:chExt cx="649050" cy="499675"/>
            </a:xfrm>
          </p:grpSpPr>
          <p:sp>
            <p:nvSpPr>
              <p:cNvPr id="284" name="Google Shape;284;p18"/>
              <p:cNvSpPr/>
              <p:nvPr/>
            </p:nvSpPr>
            <p:spPr>
              <a:xfrm>
                <a:off x="2601900" y="1240650"/>
                <a:ext cx="336000" cy="336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285" name="Google Shape;285;p18"/>
              <p:cNvSpPr/>
              <p:nvPr/>
            </p:nvSpPr>
            <p:spPr>
              <a:xfrm>
                <a:off x="2794350" y="1283725"/>
                <a:ext cx="456600" cy="456600"/>
              </a:xfrm>
              <a:prstGeom prst="ellipse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286" name="Google Shape;286;p18"/>
            <p:cNvGrpSpPr/>
            <p:nvPr/>
          </p:nvGrpSpPr>
          <p:grpSpPr>
            <a:xfrm rot="7203583">
              <a:off x="8327478" y="893660"/>
              <a:ext cx="831801" cy="682442"/>
              <a:chOff x="2500745" y="1139495"/>
              <a:chExt cx="831805" cy="682445"/>
            </a:xfrm>
          </p:grpSpPr>
          <p:sp>
            <p:nvSpPr>
              <p:cNvPr id="287" name="Google Shape;287;p18"/>
              <p:cNvSpPr/>
              <p:nvPr/>
            </p:nvSpPr>
            <p:spPr>
              <a:xfrm>
                <a:off x="2500745" y="1139495"/>
                <a:ext cx="538200" cy="538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288" name="Google Shape;288;p18"/>
              <p:cNvSpPr/>
              <p:nvPr/>
            </p:nvSpPr>
            <p:spPr>
              <a:xfrm>
                <a:off x="2794350" y="1283740"/>
                <a:ext cx="538200" cy="538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_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2"/>
          <p:cNvSpPr/>
          <p:nvPr/>
        </p:nvSpPr>
        <p:spPr>
          <a:xfrm>
            <a:off x="183000" y="183000"/>
            <a:ext cx="8778000" cy="4777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t"/>
              <a:ea typeface="Jost"/>
              <a:cs typeface="Jost"/>
              <a:sym typeface="Jost"/>
            </a:endParaRPr>
          </a:p>
        </p:txBody>
      </p:sp>
      <p:grpSp>
        <p:nvGrpSpPr>
          <p:cNvPr id="363" name="Google Shape;363;p22"/>
          <p:cNvGrpSpPr/>
          <p:nvPr/>
        </p:nvGrpSpPr>
        <p:grpSpPr>
          <a:xfrm flipH="1">
            <a:off x="-1250136" y="-741482"/>
            <a:ext cx="12520068" cy="7080173"/>
            <a:chOff x="-2088336" y="-741482"/>
            <a:chExt cx="12520068" cy="7080173"/>
          </a:xfrm>
        </p:grpSpPr>
        <p:sp>
          <p:nvSpPr>
            <p:cNvPr id="364" name="Google Shape;364;p22"/>
            <p:cNvSpPr/>
            <p:nvPr/>
          </p:nvSpPr>
          <p:spPr>
            <a:xfrm flipH="1">
              <a:off x="-2088336" y="3594107"/>
              <a:ext cx="6595175" cy="2744584"/>
            </a:xfrm>
            <a:custGeom>
              <a:avLst/>
              <a:gdLst/>
              <a:ahLst/>
              <a:cxnLst/>
              <a:rect l="l" t="t" r="r" b="b"/>
              <a:pathLst>
                <a:path w="6595175" h="2744584" extrusionOk="0">
                  <a:moveTo>
                    <a:pt x="6447774" y="810022"/>
                  </a:moveTo>
                  <a:cubicBezTo>
                    <a:pt x="6225538" y="304296"/>
                    <a:pt x="5752650" y="-80768"/>
                    <a:pt x="5163269" y="14560"/>
                  </a:cubicBezTo>
                  <a:cubicBezTo>
                    <a:pt x="4790541" y="74807"/>
                    <a:pt x="4447146" y="298296"/>
                    <a:pt x="4214327" y="591782"/>
                  </a:cubicBezTo>
                  <a:cubicBezTo>
                    <a:pt x="4024671" y="830854"/>
                    <a:pt x="3879763" y="1127423"/>
                    <a:pt x="3607030" y="1264166"/>
                  </a:cubicBezTo>
                  <a:cubicBezTo>
                    <a:pt x="3412625" y="1361662"/>
                    <a:pt x="3184389" y="1359911"/>
                    <a:pt x="2967902" y="1339496"/>
                  </a:cubicBezTo>
                  <a:cubicBezTo>
                    <a:pt x="2598924" y="1304747"/>
                    <a:pt x="2235947" y="1222502"/>
                    <a:pt x="1867635" y="1181920"/>
                  </a:cubicBezTo>
                  <a:cubicBezTo>
                    <a:pt x="1499324" y="1141339"/>
                    <a:pt x="1117014" y="1144339"/>
                    <a:pt x="770202" y="1274833"/>
                  </a:cubicBezTo>
                  <a:cubicBezTo>
                    <a:pt x="423390" y="1405326"/>
                    <a:pt x="115825" y="1681063"/>
                    <a:pt x="22164" y="2039628"/>
                  </a:cubicBezTo>
                  <a:cubicBezTo>
                    <a:pt x="-21250" y="2205704"/>
                    <a:pt x="-7501" y="2405777"/>
                    <a:pt x="123158" y="2517189"/>
                  </a:cubicBezTo>
                  <a:cubicBezTo>
                    <a:pt x="229235" y="2607601"/>
                    <a:pt x="380642" y="2615017"/>
                    <a:pt x="519967" y="2618100"/>
                  </a:cubicBezTo>
                  <a:cubicBezTo>
                    <a:pt x="2448600" y="2660182"/>
                    <a:pt x="4377150" y="2702347"/>
                    <a:pt x="6305783" y="2744428"/>
                  </a:cubicBezTo>
                  <a:cubicBezTo>
                    <a:pt x="6333365" y="2745011"/>
                    <a:pt x="6363446" y="2744844"/>
                    <a:pt x="6385028" y="2727595"/>
                  </a:cubicBezTo>
                  <a:cubicBezTo>
                    <a:pt x="6404443" y="2712096"/>
                    <a:pt x="6412110" y="2686514"/>
                    <a:pt x="6418693" y="2662515"/>
                  </a:cubicBezTo>
                  <a:cubicBezTo>
                    <a:pt x="6552268" y="2174872"/>
                    <a:pt x="6652345" y="1662397"/>
                    <a:pt x="6558267" y="1165671"/>
                  </a:cubicBezTo>
                  <a:cubicBezTo>
                    <a:pt x="6535185" y="1043760"/>
                    <a:pt x="6497854" y="923850"/>
                    <a:pt x="6447857" y="810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2"/>
            <p:cNvSpPr/>
            <p:nvPr/>
          </p:nvSpPr>
          <p:spPr>
            <a:xfrm flipH="1">
              <a:off x="5670827" y="-741482"/>
              <a:ext cx="4760905" cy="1985265"/>
            </a:xfrm>
            <a:custGeom>
              <a:avLst/>
              <a:gdLst/>
              <a:ahLst/>
              <a:cxnLst/>
              <a:rect l="l" t="t" r="r" b="b"/>
              <a:pathLst>
                <a:path w="4760905" h="1985265" extrusionOk="0">
                  <a:moveTo>
                    <a:pt x="121517" y="1419631"/>
                  </a:moveTo>
                  <a:cubicBezTo>
                    <a:pt x="291840" y="1781446"/>
                    <a:pt x="641236" y="2051183"/>
                    <a:pt x="1065877" y="1971104"/>
                  </a:cubicBezTo>
                  <a:cubicBezTo>
                    <a:pt x="1334443" y="1920523"/>
                    <a:pt x="1578679" y="1752364"/>
                    <a:pt x="1741669" y="1535625"/>
                  </a:cubicBezTo>
                  <a:cubicBezTo>
                    <a:pt x="1874411" y="1359134"/>
                    <a:pt x="1973738" y="1141727"/>
                    <a:pt x="2168476" y="1037649"/>
                  </a:cubicBezTo>
                  <a:cubicBezTo>
                    <a:pt x="2307301" y="963486"/>
                    <a:pt x="2472541" y="960486"/>
                    <a:pt x="2629532" y="971152"/>
                  </a:cubicBezTo>
                  <a:cubicBezTo>
                    <a:pt x="2897182" y="989318"/>
                    <a:pt x="3161333" y="1042066"/>
                    <a:pt x="3428650" y="1064565"/>
                  </a:cubicBezTo>
                  <a:cubicBezTo>
                    <a:pt x="3695967" y="1087063"/>
                    <a:pt x="3972450" y="1077731"/>
                    <a:pt x="4221018" y="976735"/>
                  </a:cubicBezTo>
                  <a:cubicBezTo>
                    <a:pt x="4469503" y="875824"/>
                    <a:pt x="4686907" y="670500"/>
                    <a:pt x="4747903" y="409346"/>
                  </a:cubicBezTo>
                  <a:cubicBezTo>
                    <a:pt x="4776151" y="288352"/>
                    <a:pt x="4762485" y="143859"/>
                    <a:pt x="4665825" y="65696"/>
                  </a:cubicBezTo>
                  <a:cubicBezTo>
                    <a:pt x="4587579" y="2199"/>
                    <a:pt x="4477836" y="-384"/>
                    <a:pt x="4377009" y="33"/>
                  </a:cubicBezTo>
                  <a:cubicBezTo>
                    <a:pt x="2980677" y="5783"/>
                    <a:pt x="1584428" y="11532"/>
                    <a:pt x="188096" y="17282"/>
                  </a:cubicBezTo>
                  <a:cubicBezTo>
                    <a:pt x="168098" y="17282"/>
                    <a:pt x="146349" y="18115"/>
                    <a:pt x="131100" y="30948"/>
                  </a:cubicBezTo>
                  <a:cubicBezTo>
                    <a:pt x="117351" y="42531"/>
                    <a:pt x="112268" y="61197"/>
                    <a:pt x="107935" y="78696"/>
                  </a:cubicBezTo>
                  <a:cubicBezTo>
                    <a:pt x="20440" y="434012"/>
                    <a:pt x="-42390" y="806744"/>
                    <a:pt x="35022" y="1164476"/>
                  </a:cubicBezTo>
                  <a:cubicBezTo>
                    <a:pt x="54021" y="1252222"/>
                    <a:pt x="83269" y="1338301"/>
                    <a:pt x="121600" y="1419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22"/>
          <p:cNvGrpSpPr/>
          <p:nvPr/>
        </p:nvGrpSpPr>
        <p:grpSpPr>
          <a:xfrm>
            <a:off x="412841" y="626741"/>
            <a:ext cx="8327109" cy="3637050"/>
            <a:chOff x="412841" y="626741"/>
            <a:chExt cx="8327109" cy="3637050"/>
          </a:xfrm>
        </p:grpSpPr>
        <p:grpSp>
          <p:nvGrpSpPr>
            <p:cNvPr id="367" name="Google Shape;367;p22"/>
            <p:cNvGrpSpPr/>
            <p:nvPr/>
          </p:nvGrpSpPr>
          <p:grpSpPr>
            <a:xfrm>
              <a:off x="8611550" y="626741"/>
              <a:ext cx="128400" cy="814981"/>
              <a:chOff x="7185425" y="2022141"/>
              <a:chExt cx="128400" cy="814981"/>
            </a:xfrm>
          </p:grpSpPr>
          <p:sp>
            <p:nvSpPr>
              <p:cNvPr id="368" name="Google Shape;368;p22"/>
              <p:cNvSpPr/>
              <p:nvPr/>
            </p:nvSpPr>
            <p:spPr>
              <a:xfrm>
                <a:off x="7185425" y="2022141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369" name="Google Shape;369;p22"/>
              <p:cNvSpPr/>
              <p:nvPr/>
            </p:nvSpPr>
            <p:spPr>
              <a:xfrm>
                <a:off x="7185425" y="2193786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370" name="Google Shape;370;p22"/>
              <p:cNvSpPr/>
              <p:nvPr/>
            </p:nvSpPr>
            <p:spPr>
              <a:xfrm>
                <a:off x="7185425" y="2365432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371" name="Google Shape;371;p22"/>
              <p:cNvSpPr/>
              <p:nvPr/>
            </p:nvSpPr>
            <p:spPr>
              <a:xfrm>
                <a:off x="7185425" y="2537077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372" name="Google Shape;372;p22"/>
              <p:cNvSpPr/>
              <p:nvPr/>
            </p:nvSpPr>
            <p:spPr>
              <a:xfrm>
                <a:off x="7185425" y="2708722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373" name="Google Shape;373;p22"/>
            <p:cNvGrpSpPr/>
            <p:nvPr/>
          </p:nvGrpSpPr>
          <p:grpSpPr>
            <a:xfrm rot="10800000">
              <a:off x="412841" y="3660028"/>
              <a:ext cx="128375" cy="603763"/>
              <a:chOff x="2766991" y="3156303"/>
              <a:chExt cx="128375" cy="603763"/>
            </a:xfrm>
          </p:grpSpPr>
          <p:sp>
            <p:nvSpPr>
              <p:cNvPr id="374" name="Google Shape;374;p22"/>
              <p:cNvSpPr/>
              <p:nvPr/>
            </p:nvSpPr>
            <p:spPr>
              <a:xfrm>
                <a:off x="2766991" y="3646445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22"/>
              <p:cNvSpPr/>
              <p:nvPr/>
            </p:nvSpPr>
            <p:spPr>
              <a:xfrm>
                <a:off x="2766991" y="3523868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7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22"/>
              <p:cNvSpPr/>
              <p:nvPr/>
            </p:nvSpPr>
            <p:spPr>
              <a:xfrm>
                <a:off x="2766991" y="3401374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2"/>
              <p:cNvSpPr/>
              <p:nvPr/>
            </p:nvSpPr>
            <p:spPr>
              <a:xfrm>
                <a:off x="2766991" y="3278797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7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2"/>
              <p:cNvSpPr/>
              <p:nvPr/>
            </p:nvSpPr>
            <p:spPr>
              <a:xfrm>
                <a:off x="2766991" y="3156303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2"/>
                      <a:pt x="56373" y="109121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1"/>
                    </a:lnTo>
                    <a:cubicBezTo>
                      <a:pt x="70456" y="111872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9" name="Google Shape;379;p22"/>
          <p:cNvGrpSpPr/>
          <p:nvPr/>
        </p:nvGrpSpPr>
        <p:grpSpPr>
          <a:xfrm>
            <a:off x="604275" y="-4"/>
            <a:ext cx="7485713" cy="4705940"/>
            <a:chOff x="604275" y="-4"/>
            <a:chExt cx="7485713" cy="4705940"/>
          </a:xfrm>
        </p:grpSpPr>
        <p:grpSp>
          <p:nvGrpSpPr>
            <p:cNvPr id="380" name="Google Shape;380;p22"/>
            <p:cNvGrpSpPr/>
            <p:nvPr/>
          </p:nvGrpSpPr>
          <p:grpSpPr>
            <a:xfrm rot="4190498">
              <a:off x="6913574" y="157307"/>
              <a:ext cx="761405" cy="610548"/>
              <a:chOff x="7090625" y="862823"/>
              <a:chExt cx="761440" cy="610577"/>
            </a:xfrm>
          </p:grpSpPr>
          <p:sp>
            <p:nvSpPr>
              <p:cNvPr id="381" name="Google Shape;381;p22"/>
              <p:cNvSpPr/>
              <p:nvPr/>
            </p:nvSpPr>
            <p:spPr>
              <a:xfrm>
                <a:off x="7463265" y="862823"/>
                <a:ext cx="388800" cy="38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382" name="Google Shape;382;p22"/>
              <p:cNvSpPr/>
              <p:nvPr/>
            </p:nvSpPr>
            <p:spPr>
              <a:xfrm>
                <a:off x="7090625" y="939100"/>
                <a:ext cx="534300" cy="534300"/>
              </a:xfrm>
              <a:prstGeom prst="donut">
                <a:avLst>
                  <a:gd name="adj" fmla="val 25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383" name="Google Shape;383;p22"/>
              <p:cNvSpPr/>
              <p:nvPr/>
            </p:nvSpPr>
            <p:spPr>
              <a:xfrm>
                <a:off x="7534602" y="934149"/>
                <a:ext cx="246000" cy="246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384" name="Google Shape;384;p22"/>
            <p:cNvGrpSpPr/>
            <p:nvPr/>
          </p:nvGrpSpPr>
          <p:grpSpPr>
            <a:xfrm rot="-5903704">
              <a:off x="7470913" y="4098566"/>
              <a:ext cx="649060" cy="499683"/>
              <a:chOff x="2601900" y="1240650"/>
              <a:chExt cx="649050" cy="499675"/>
            </a:xfrm>
          </p:grpSpPr>
          <p:sp>
            <p:nvSpPr>
              <p:cNvPr id="385" name="Google Shape;385;p22"/>
              <p:cNvSpPr/>
              <p:nvPr/>
            </p:nvSpPr>
            <p:spPr>
              <a:xfrm>
                <a:off x="2601900" y="1240650"/>
                <a:ext cx="336000" cy="336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386" name="Google Shape;386;p22"/>
              <p:cNvSpPr/>
              <p:nvPr/>
            </p:nvSpPr>
            <p:spPr>
              <a:xfrm>
                <a:off x="2794350" y="1283725"/>
                <a:ext cx="456600" cy="456600"/>
              </a:xfrm>
              <a:prstGeom prst="ellipse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387" name="Google Shape;387;p22"/>
            <p:cNvGrpSpPr/>
            <p:nvPr/>
          </p:nvGrpSpPr>
          <p:grpSpPr>
            <a:xfrm rot="7203583">
              <a:off x="692028" y="529835"/>
              <a:ext cx="831801" cy="682442"/>
              <a:chOff x="2500745" y="1139495"/>
              <a:chExt cx="831805" cy="682445"/>
            </a:xfrm>
          </p:grpSpPr>
          <p:sp>
            <p:nvSpPr>
              <p:cNvPr id="388" name="Google Shape;388;p22"/>
              <p:cNvSpPr/>
              <p:nvPr/>
            </p:nvSpPr>
            <p:spPr>
              <a:xfrm>
                <a:off x="2500745" y="1139495"/>
                <a:ext cx="538200" cy="538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389" name="Google Shape;389;p22"/>
              <p:cNvSpPr/>
              <p:nvPr/>
            </p:nvSpPr>
            <p:spPr>
              <a:xfrm>
                <a:off x="2794350" y="1283740"/>
                <a:ext cx="538200" cy="538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●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○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■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●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○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■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●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○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■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7" r:id="rId5"/>
    <p:sldLayoutId id="2147483658" r:id="rId6"/>
    <p:sldLayoutId id="2147483659" r:id="rId7"/>
    <p:sldLayoutId id="2147483664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>
            <a:spLocks noGrp="1"/>
          </p:cNvSpPr>
          <p:nvPr>
            <p:ph type="ctrTitle"/>
          </p:nvPr>
        </p:nvSpPr>
        <p:spPr>
          <a:xfrm>
            <a:off x="191247" y="1774800"/>
            <a:ext cx="8785412" cy="97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Watch Tower</a:t>
            </a:r>
            <a:endParaRPr dirty="0"/>
          </a:p>
        </p:txBody>
      </p:sp>
      <p:sp>
        <p:nvSpPr>
          <p:cNvPr id="419" name="Google Shape;419;p27"/>
          <p:cNvSpPr txBox="1">
            <a:spLocks noGrp="1"/>
          </p:cNvSpPr>
          <p:nvPr>
            <p:ph type="subTitle" idx="1"/>
          </p:nvPr>
        </p:nvSpPr>
        <p:spPr>
          <a:xfrm>
            <a:off x="3250950" y="2628949"/>
            <a:ext cx="2671732" cy="1225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1400" dirty="0"/>
              <a:t>Tom Schillerwein I4BC</a:t>
            </a:r>
            <a:br>
              <a:rPr lang="it-CH" sz="1400" dirty="0"/>
            </a:br>
            <a:endParaRPr lang="it-CH" sz="1400" dirty="0"/>
          </a:p>
          <a:p>
            <a:pPr marL="0" indent="0"/>
            <a:r>
              <a:rPr lang="it-CH" sz="1400" dirty="0"/>
              <a:t>28.04.2025</a:t>
            </a:r>
          </a:p>
          <a:p>
            <a:pPr marL="0" indent="0"/>
            <a:endParaRPr lang="it-CH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20" name="Google Shape;420;p27"/>
          <p:cNvGrpSpPr/>
          <p:nvPr/>
        </p:nvGrpSpPr>
        <p:grpSpPr>
          <a:xfrm>
            <a:off x="2400425" y="539488"/>
            <a:ext cx="649050" cy="499675"/>
            <a:chOff x="2601900" y="1240650"/>
            <a:chExt cx="649050" cy="499675"/>
          </a:xfrm>
        </p:grpSpPr>
        <p:sp>
          <p:nvSpPr>
            <p:cNvPr id="421" name="Google Shape;421;p27"/>
            <p:cNvSpPr/>
            <p:nvPr/>
          </p:nvSpPr>
          <p:spPr>
            <a:xfrm>
              <a:off x="2601900" y="1240650"/>
              <a:ext cx="336000" cy="33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>
              <a:off x="2794350" y="128372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23" name="Google Shape;423;p27"/>
          <p:cNvGrpSpPr/>
          <p:nvPr/>
        </p:nvGrpSpPr>
        <p:grpSpPr>
          <a:xfrm>
            <a:off x="7090625" y="862823"/>
            <a:ext cx="761440" cy="610577"/>
            <a:chOff x="7090625" y="862823"/>
            <a:chExt cx="761440" cy="610577"/>
          </a:xfrm>
        </p:grpSpPr>
        <p:sp>
          <p:nvSpPr>
            <p:cNvPr id="424" name="Google Shape;424;p27"/>
            <p:cNvSpPr/>
            <p:nvPr/>
          </p:nvSpPr>
          <p:spPr>
            <a:xfrm>
              <a:off x="7463265" y="862823"/>
              <a:ext cx="388800" cy="38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7090625" y="939100"/>
              <a:ext cx="534300" cy="534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7534602" y="934149"/>
              <a:ext cx="246000" cy="24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27" name="Google Shape;427;p27"/>
          <p:cNvGrpSpPr/>
          <p:nvPr/>
        </p:nvGrpSpPr>
        <p:grpSpPr>
          <a:xfrm rot="7956773">
            <a:off x="6624726" y="4056565"/>
            <a:ext cx="649010" cy="499644"/>
            <a:chOff x="2601900" y="1240650"/>
            <a:chExt cx="649050" cy="499675"/>
          </a:xfrm>
        </p:grpSpPr>
        <p:sp>
          <p:nvSpPr>
            <p:cNvPr id="428" name="Google Shape;428;p27"/>
            <p:cNvSpPr/>
            <p:nvPr/>
          </p:nvSpPr>
          <p:spPr>
            <a:xfrm>
              <a:off x="2601900" y="1240650"/>
              <a:ext cx="336000" cy="33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2794350" y="128372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30" name="Google Shape;430;p27"/>
          <p:cNvGrpSpPr/>
          <p:nvPr/>
        </p:nvGrpSpPr>
        <p:grpSpPr>
          <a:xfrm>
            <a:off x="1563675" y="4221875"/>
            <a:ext cx="620952" cy="613774"/>
            <a:chOff x="7090625" y="939100"/>
            <a:chExt cx="620952" cy="613774"/>
          </a:xfrm>
        </p:grpSpPr>
        <p:sp>
          <p:nvSpPr>
            <p:cNvPr id="431" name="Google Shape;431;p27"/>
            <p:cNvSpPr/>
            <p:nvPr/>
          </p:nvSpPr>
          <p:spPr>
            <a:xfrm>
              <a:off x="7090625" y="939100"/>
              <a:ext cx="534300" cy="534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7465577" y="1306874"/>
              <a:ext cx="246000" cy="24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33" name="Google Shape;433;p27"/>
          <p:cNvGrpSpPr/>
          <p:nvPr/>
        </p:nvGrpSpPr>
        <p:grpSpPr>
          <a:xfrm>
            <a:off x="443470" y="2304320"/>
            <a:ext cx="831805" cy="682445"/>
            <a:chOff x="2500745" y="1139495"/>
            <a:chExt cx="831805" cy="682445"/>
          </a:xfrm>
        </p:grpSpPr>
        <p:sp>
          <p:nvSpPr>
            <p:cNvPr id="434" name="Google Shape;434;p27"/>
            <p:cNvSpPr/>
            <p:nvPr/>
          </p:nvSpPr>
          <p:spPr>
            <a:xfrm>
              <a:off x="2500745" y="1139495"/>
              <a:ext cx="538200" cy="53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2794350" y="1283740"/>
              <a:ext cx="538200" cy="5382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BACKEND + </a:t>
            </a:r>
            <a:r>
              <a:rPr lang="it-CH" dirty="0"/>
              <a:t>DB</a:t>
            </a:r>
            <a:endParaRPr dirty="0"/>
          </a:p>
        </p:txBody>
      </p:sp>
      <p:sp>
        <p:nvSpPr>
          <p:cNvPr id="531" name="Google Shape;531;p34"/>
          <p:cNvSpPr txBox="1">
            <a:spLocks noGrp="1"/>
          </p:cNvSpPr>
          <p:nvPr>
            <p:ph type="subTitle" idx="2"/>
          </p:nvPr>
        </p:nvSpPr>
        <p:spPr>
          <a:xfrm>
            <a:off x="3394055" y="2822349"/>
            <a:ext cx="2355900" cy="1468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Framework per gestire </a:t>
            </a:r>
            <a:r>
              <a:rPr lang="it-IT" dirty="0" err="1"/>
              <a:t>routing</a:t>
            </a:r>
            <a:r>
              <a:rPr lang="it-IT" dirty="0"/>
              <a:t> e middleware</a:t>
            </a:r>
            <a:endParaRPr dirty="0"/>
          </a:p>
        </p:txBody>
      </p:sp>
      <p:sp>
        <p:nvSpPr>
          <p:cNvPr id="534" name="Google Shape;534;p34"/>
          <p:cNvSpPr txBox="1">
            <a:spLocks noGrp="1"/>
          </p:cNvSpPr>
          <p:nvPr>
            <p:ph type="subTitle" idx="5"/>
          </p:nvPr>
        </p:nvSpPr>
        <p:spPr>
          <a:xfrm>
            <a:off x="6065701" y="2822349"/>
            <a:ext cx="2355900" cy="1406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Database SQL per salvataggio dei dati registrati</a:t>
            </a:r>
          </a:p>
        </p:txBody>
      </p:sp>
      <p:sp>
        <p:nvSpPr>
          <p:cNvPr id="535" name="Google Shape;535;p34"/>
          <p:cNvSpPr txBox="1">
            <a:spLocks noGrp="1"/>
          </p:cNvSpPr>
          <p:nvPr>
            <p:ph type="subTitle" idx="6"/>
          </p:nvPr>
        </p:nvSpPr>
        <p:spPr>
          <a:xfrm>
            <a:off x="6065687" y="2568425"/>
            <a:ext cx="23559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MySQL</a:t>
            </a:r>
            <a:endParaRPr dirty="0"/>
          </a:p>
        </p:txBody>
      </p:sp>
      <p:sp>
        <p:nvSpPr>
          <p:cNvPr id="9" name="Google Shape;521;p33">
            <a:extLst>
              <a:ext uri="{FF2B5EF4-FFF2-40B4-BE49-F238E27FC236}">
                <a16:creationId xmlns:a16="http://schemas.microsoft.com/office/drawing/2014/main" id="{5C1F5613-10C5-B5C5-BC15-B290119F8AA2}"/>
              </a:ext>
            </a:extLst>
          </p:cNvPr>
          <p:cNvSpPr txBox="1">
            <a:spLocks/>
          </p:cNvSpPr>
          <p:nvPr/>
        </p:nvSpPr>
        <p:spPr>
          <a:xfrm>
            <a:off x="722375" y="2814877"/>
            <a:ext cx="2492700" cy="11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it-IT" dirty="0"/>
              <a:t>Framework JavaScript per creare applicazioni web e servizi REST</a:t>
            </a:r>
          </a:p>
        </p:txBody>
      </p:sp>
      <p:sp>
        <p:nvSpPr>
          <p:cNvPr id="10" name="Google Shape;523;p33">
            <a:extLst>
              <a:ext uri="{FF2B5EF4-FFF2-40B4-BE49-F238E27FC236}">
                <a16:creationId xmlns:a16="http://schemas.microsoft.com/office/drawing/2014/main" id="{93FA8D78-7A79-D4FA-D4EC-49C5BD55FBC0}"/>
              </a:ext>
            </a:extLst>
          </p:cNvPr>
          <p:cNvSpPr txBox="1">
            <a:spLocks/>
          </p:cNvSpPr>
          <p:nvPr/>
        </p:nvSpPr>
        <p:spPr>
          <a:xfrm>
            <a:off x="722375" y="2560953"/>
            <a:ext cx="24927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800" b="1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de-CH" dirty="0" err="1"/>
              <a:t>Node</a:t>
            </a:r>
            <a:r>
              <a:rPr lang="de-CH" dirty="0"/>
              <a:t> </a:t>
            </a:r>
            <a:r>
              <a:rPr lang="de-CH" dirty="0" err="1"/>
              <a:t>js</a:t>
            </a:r>
            <a:endParaRPr lang="de-CH" dirty="0"/>
          </a:p>
        </p:txBody>
      </p:sp>
      <p:sp>
        <p:nvSpPr>
          <p:cNvPr id="14" name="Google Shape;524;p33">
            <a:extLst>
              <a:ext uri="{FF2B5EF4-FFF2-40B4-BE49-F238E27FC236}">
                <a16:creationId xmlns:a16="http://schemas.microsoft.com/office/drawing/2014/main" id="{582C1A3C-551B-8717-387F-C31E4E9CE7B7}"/>
              </a:ext>
            </a:extLst>
          </p:cNvPr>
          <p:cNvSpPr txBox="1">
            <a:spLocks/>
          </p:cNvSpPr>
          <p:nvPr/>
        </p:nvSpPr>
        <p:spPr>
          <a:xfrm>
            <a:off x="3394024" y="2560953"/>
            <a:ext cx="24927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800" b="1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de-CH" dirty="0"/>
              <a:t>Express </a:t>
            </a:r>
            <a:r>
              <a:rPr lang="de-CH" dirty="0" err="1"/>
              <a:t>js</a:t>
            </a:r>
            <a:endParaRPr lang="de-CH" dirty="0"/>
          </a:p>
        </p:txBody>
      </p:sp>
      <p:pic>
        <p:nvPicPr>
          <p:cNvPr id="1026" name="Picture 2" descr="Node.js&quot; Icon - Download for free – Iconduck">
            <a:extLst>
              <a:ext uri="{FF2B5EF4-FFF2-40B4-BE49-F238E27FC236}">
                <a16:creationId xmlns:a16="http://schemas.microsoft.com/office/drawing/2014/main" id="{0665CEE7-8456-4521-9B12-044F853C2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60" y="1941087"/>
            <a:ext cx="484867" cy="54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SQL Logo icon in Windows 11 Color Style">
            <a:extLst>
              <a:ext uri="{FF2B5EF4-FFF2-40B4-BE49-F238E27FC236}">
                <a16:creationId xmlns:a16="http://schemas.microsoft.com/office/drawing/2014/main" id="{62037DAF-08EE-4DCB-ACF6-83F2CFF7B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888" y="1740377"/>
            <a:ext cx="932513" cy="93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xpress Js color icon in PNG, SVG">
            <a:extLst>
              <a:ext uri="{FF2B5EF4-FFF2-40B4-BE49-F238E27FC236}">
                <a16:creationId xmlns:a16="http://schemas.microsoft.com/office/drawing/2014/main" id="{2FBB8570-1250-4673-9EE1-52E519BB7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640" y="1918472"/>
            <a:ext cx="651619" cy="6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274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MICROCONTROLLORI</a:t>
            </a:r>
            <a:endParaRPr dirty="0"/>
          </a:p>
        </p:txBody>
      </p:sp>
      <p:sp>
        <p:nvSpPr>
          <p:cNvPr id="530" name="Google Shape;530;p34"/>
          <p:cNvSpPr txBox="1">
            <a:spLocks noGrp="1"/>
          </p:cNvSpPr>
          <p:nvPr>
            <p:ph type="subTitle" idx="1"/>
          </p:nvPr>
        </p:nvSpPr>
        <p:spPr>
          <a:xfrm>
            <a:off x="722816" y="2822348"/>
            <a:ext cx="2355484" cy="1406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t-CH" dirty="0"/>
              <a:t>Versione leggera di Python pensata per microcontrollori, per controllare sensori, attuatori e altri componenti hardware.</a:t>
            </a:r>
            <a:endParaRPr dirty="0"/>
          </a:p>
        </p:txBody>
      </p:sp>
      <p:sp>
        <p:nvSpPr>
          <p:cNvPr id="531" name="Google Shape;531;p34"/>
          <p:cNvSpPr txBox="1">
            <a:spLocks noGrp="1"/>
          </p:cNvSpPr>
          <p:nvPr>
            <p:ph type="subTitle" idx="2"/>
          </p:nvPr>
        </p:nvSpPr>
        <p:spPr>
          <a:xfrm>
            <a:off x="3394055" y="2822350"/>
            <a:ext cx="2355900" cy="984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Ambiente di sviluppo per M5Stack, sia a blocchi che </a:t>
            </a:r>
            <a:r>
              <a:rPr lang="it-IT" dirty="0" err="1"/>
              <a:t>MicroPython</a:t>
            </a:r>
            <a:r>
              <a:rPr lang="it-IT" dirty="0"/>
              <a:t>, debug tramite USB e Wi-Fi</a:t>
            </a:r>
            <a:endParaRPr dirty="0"/>
          </a:p>
        </p:txBody>
      </p:sp>
      <p:sp>
        <p:nvSpPr>
          <p:cNvPr id="532" name="Google Shape;532;p34"/>
          <p:cNvSpPr txBox="1">
            <a:spLocks noGrp="1"/>
          </p:cNvSpPr>
          <p:nvPr>
            <p:ph type="subTitle" idx="3"/>
          </p:nvPr>
        </p:nvSpPr>
        <p:spPr>
          <a:xfrm>
            <a:off x="722399" y="2568425"/>
            <a:ext cx="23559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 err="1"/>
              <a:t>MicroPython</a:t>
            </a:r>
            <a:endParaRPr dirty="0"/>
          </a:p>
        </p:txBody>
      </p:sp>
      <p:sp>
        <p:nvSpPr>
          <p:cNvPr id="533" name="Google Shape;533;p34"/>
          <p:cNvSpPr txBox="1">
            <a:spLocks noGrp="1"/>
          </p:cNvSpPr>
          <p:nvPr>
            <p:ph type="subTitle" idx="4"/>
          </p:nvPr>
        </p:nvSpPr>
        <p:spPr>
          <a:xfrm>
            <a:off x="3394045" y="2568425"/>
            <a:ext cx="23559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IDE </a:t>
            </a:r>
            <a:r>
              <a:rPr lang="it-CH" dirty="0" err="1"/>
              <a:t>UIFlow</a:t>
            </a:r>
            <a:endParaRPr dirty="0"/>
          </a:p>
        </p:txBody>
      </p:sp>
      <p:sp>
        <p:nvSpPr>
          <p:cNvPr id="534" name="Google Shape;534;p34"/>
          <p:cNvSpPr txBox="1">
            <a:spLocks noGrp="1"/>
          </p:cNvSpPr>
          <p:nvPr>
            <p:ph type="subTitle" idx="5"/>
          </p:nvPr>
        </p:nvSpPr>
        <p:spPr>
          <a:xfrm>
            <a:off x="6065701" y="2822349"/>
            <a:ext cx="2355900" cy="1406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 err="1"/>
              <a:t>Piattaforma</a:t>
            </a:r>
            <a:r>
              <a:rPr lang="fr-CH" dirty="0"/>
              <a:t> </a:t>
            </a:r>
            <a:r>
              <a:rPr lang="fr-CH" dirty="0" err="1"/>
              <a:t>modulare</a:t>
            </a:r>
            <a:r>
              <a:rPr lang="fr-CH" dirty="0"/>
              <a:t> per </a:t>
            </a:r>
            <a:r>
              <a:rPr lang="fr-CH" dirty="0" err="1"/>
              <a:t>sviluppo</a:t>
            </a:r>
            <a:r>
              <a:rPr lang="fr-CH" dirty="0"/>
              <a:t> IoT, </a:t>
            </a:r>
            <a:r>
              <a:rPr lang="fr-CH" dirty="0" err="1"/>
              <a:t>basato</a:t>
            </a:r>
            <a:r>
              <a:rPr lang="fr-CH" dirty="0"/>
              <a:t> su </a:t>
            </a:r>
            <a:r>
              <a:rPr lang="fr-CH" dirty="0" err="1"/>
              <a:t>microcontrollori</a:t>
            </a:r>
            <a:r>
              <a:rPr lang="fr-CH" dirty="0"/>
              <a:t> ESP32</a:t>
            </a:r>
            <a:endParaRPr lang="it-IT" dirty="0"/>
          </a:p>
        </p:txBody>
      </p:sp>
      <p:sp>
        <p:nvSpPr>
          <p:cNvPr id="535" name="Google Shape;535;p34"/>
          <p:cNvSpPr txBox="1">
            <a:spLocks noGrp="1"/>
          </p:cNvSpPr>
          <p:nvPr>
            <p:ph type="subTitle" idx="6"/>
          </p:nvPr>
        </p:nvSpPr>
        <p:spPr>
          <a:xfrm>
            <a:off x="6065687" y="2568425"/>
            <a:ext cx="23559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M5Stack</a:t>
            </a:r>
            <a:endParaRPr dirty="0"/>
          </a:p>
        </p:txBody>
      </p:sp>
      <p:pic>
        <p:nvPicPr>
          <p:cNvPr id="1026" name="Picture 2" descr="File:Micropython-logo.svg - Wikipedia">
            <a:extLst>
              <a:ext uri="{FF2B5EF4-FFF2-40B4-BE49-F238E27FC236}">
                <a16:creationId xmlns:a16="http://schemas.microsoft.com/office/drawing/2014/main" id="{CB8E3F87-E4C3-4219-80A6-7A222D306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75" y="1890228"/>
            <a:ext cx="604573" cy="61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IFlow 2.0">
            <a:extLst>
              <a:ext uri="{FF2B5EF4-FFF2-40B4-BE49-F238E27FC236}">
                <a16:creationId xmlns:a16="http://schemas.microsoft.com/office/drawing/2014/main" id="{CFB87F7C-C2C7-4DA5-BE48-193746CC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045" y="1895716"/>
            <a:ext cx="604573" cy="60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dular IoT Development Platform | M5Stack">
            <a:extLst>
              <a:ext uri="{FF2B5EF4-FFF2-40B4-BE49-F238E27FC236}">
                <a16:creationId xmlns:a16="http://schemas.microsoft.com/office/drawing/2014/main" id="{B94C3C3C-EBCB-4912-AF99-857E6708F0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8" r="1471" b="28167"/>
          <a:stretch/>
        </p:blipFill>
        <p:spPr bwMode="auto">
          <a:xfrm>
            <a:off x="6065687" y="1927589"/>
            <a:ext cx="877441" cy="57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368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M5STACK - MICROCONTROLLORI</a:t>
            </a:r>
            <a:endParaRPr dirty="0"/>
          </a:p>
        </p:txBody>
      </p:sp>
      <p:sp>
        <p:nvSpPr>
          <p:cNvPr id="3" name="Google Shape;532;p34">
            <a:extLst>
              <a:ext uri="{FF2B5EF4-FFF2-40B4-BE49-F238E27FC236}">
                <a16:creationId xmlns:a16="http://schemas.microsoft.com/office/drawing/2014/main" id="{248E0B00-2737-4C8D-96C2-7B91B7299A45}"/>
              </a:ext>
            </a:extLst>
          </p:cNvPr>
          <p:cNvSpPr txBox="1">
            <a:spLocks/>
          </p:cNvSpPr>
          <p:nvPr/>
        </p:nvSpPr>
        <p:spPr>
          <a:xfrm>
            <a:off x="1959529" y="1444849"/>
            <a:ext cx="992848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800" b="1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it-CH" dirty="0"/>
              <a:t>CoreS3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B5F8281-FB13-4CA9-9CD3-F7B14B7BD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529" y="2589697"/>
            <a:ext cx="1211966" cy="1257605"/>
          </a:xfrm>
          <a:prstGeom prst="rect">
            <a:avLst/>
          </a:prstGeom>
        </p:spPr>
      </p:pic>
      <p:sp>
        <p:nvSpPr>
          <p:cNvPr id="7" name="Google Shape;530;p34">
            <a:extLst>
              <a:ext uri="{FF2B5EF4-FFF2-40B4-BE49-F238E27FC236}">
                <a16:creationId xmlns:a16="http://schemas.microsoft.com/office/drawing/2014/main" id="{D31A19BE-BE16-45DA-BCE5-42D3345B0FB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59529" y="1811749"/>
            <a:ext cx="2355484" cy="1406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t-CH" dirty="0"/>
              <a:t>Microcontrollore principale con display, Wi-Fi, porte </a:t>
            </a:r>
            <a:r>
              <a:rPr lang="it-CH" dirty="0" err="1"/>
              <a:t>grove</a:t>
            </a:r>
            <a:r>
              <a:rPr lang="it-CH" dirty="0"/>
              <a:t> e usb-c</a:t>
            </a:r>
            <a:endParaRPr dirty="0"/>
          </a:p>
        </p:txBody>
      </p:sp>
      <p:sp>
        <p:nvSpPr>
          <p:cNvPr id="8" name="Google Shape;532;p34">
            <a:extLst>
              <a:ext uri="{FF2B5EF4-FFF2-40B4-BE49-F238E27FC236}">
                <a16:creationId xmlns:a16="http://schemas.microsoft.com/office/drawing/2014/main" id="{43FB6167-8FB7-40E4-B429-A324409FBCD7}"/>
              </a:ext>
            </a:extLst>
          </p:cNvPr>
          <p:cNvSpPr txBox="1">
            <a:spLocks/>
          </p:cNvSpPr>
          <p:nvPr/>
        </p:nvSpPr>
        <p:spPr>
          <a:xfrm>
            <a:off x="5022469" y="1444848"/>
            <a:ext cx="1094535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800" b="1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it-CH" dirty="0"/>
              <a:t>NanoC6</a:t>
            </a:r>
          </a:p>
        </p:txBody>
      </p:sp>
      <p:sp>
        <p:nvSpPr>
          <p:cNvPr id="10" name="Google Shape;530;p34">
            <a:extLst>
              <a:ext uri="{FF2B5EF4-FFF2-40B4-BE49-F238E27FC236}">
                <a16:creationId xmlns:a16="http://schemas.microsoft.com/office/drawing/2014/main" id="{79B83897-3DB1-48A5-B505-5FADC837F36B}"/>
              </a:ext>
            </a:extLst>
          </p:cNvPr>
          <p:cNvSpPr txBox="1">
            <a:spLocks/>
          </p:cNvSpPr>
          <p:nvPr/>
        </p:nvSpPr>
        <p:spPr>
          <a:xfrm>
            <a:off x="5022470" y="1811748"/>
            <a:ext cx="2355484" cy="140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it-CH" dirty="0"/>
              <a:t>Microcontrollore compatto, con Wi-Fi, porta </a:t>
            </a:r>
            <a:r>
              <a:rPr lang="it-CH" dirty="0" err="1"/>
              <a:t>grove</a:t>
            </a:r>
            <a:r>
              <a:rPr lang="it-CH" dirty="0"/>
              <a:t> e usb-c, attaccato ai sensori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38B1221B-6BA3-4377-A3D3-11BF16E5B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470" y="2650481"/>
            <a:ext cx="1094535" cy="113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87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M5STACK - SENSORI</a:t>
            </a:r>
            <a:endParaRPr dirty="0"/>
          </a:p>
        </p:txBody>
      </p:sp>
      <p:sp>
        <p:nvSpPr>
          <p:cNvPr id="3" name="Google Shape;532;p34">
            <a:extLst>
              <a:ext uri="{FF2B5EF4-FFF2-40B4-BE49-F238E27FC236}">
                <a16:creationId xmlns:a16="http://schemas.microsoft.com/office/drawing/2014/main" id="{248E0B00-2737-4C8D-96C2-7B91B7299A45}"/>
              </a:ext>
            </a:extLst>
          </p:cNvPr>
          <p:cNvSpPr txBox="1">
            <a:spLocks/>
          </p:cNvSpPr>
          <p:nvPr/>
        </p:nvSpPr>
        <p:spPr>
          <a:xfrm>
            <a:off x="3774046" y="3152028"/>
            <a:ext cx="180199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800" b="1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it-CH" dirty="0"/>
              <a:t>Mini Keyboard</a:t>
            </a:r>
          </a:p>
        </p:txBody>
      </p:sp>
      <p:sp>
        <p:nvSpPr>
          <p:cNvPr id="8" name="Google Shape;532;p34">
            <a:extLst>
              <a:ext uri="{FF2B5EF4-FFF2-40B4-BE49-F238E27FC236}">
                <a16:creationId xmlns:a16="http://schemas.microsoft.com/office/drawing/2014/main" id="{43FB6167-8FB7-40E4-B429-A324409FBCD7}"/>
              </a:ext>
            </a:extLst>
          </p:cNvPr>
          <p:cNvSpPr txBox="1">
            <a:spLocks/>
          </p:cNvSpPr>
          <p:nvPr/>
        </p:nvSpPr>
        <p:spPr>
          <a:xfrm>
            <a:off x="6028922" y="1538889"/>
            <a:ext cx="1094535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800" b="1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it-CH" dirty="0"/>
              <a:t>PIR</a:t>
            </a:r>
          </a:p>
        </p:txBody>
      </p:sp>
      <p:sp>
        <p:nvSpPr>
          <p:cNvPr id="11" name="Google Shape;532;p34">
            <a:extLst>
              <a:ext uri="{FF2B5EF4-FFF2-40B4-BE49-F238E27FC236}">
                <a16:creationId xmlns:a16="http://schemas.microsoft.com/office/drawing/2014/main" id="{27F52E07-4B05-4CAB-881E-D695322EFB14}"/>
              </a:ext>
            </a:extLst>
          </p:cNvPr>
          <p:cNvSpPr txBox="1">
            <a:spLocks/>
          </p:cNvSpPr>
          <p:nvPr/>
        </p:nvSpPr>
        <p:spPr>
          <a:xfrm>
            <a:off x="6066774" y="3135578"/>
            <a:ext cx="76393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800" b="1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it-CH" dirty="0"/>
              <a:t>RFID</a:t>
            </a:r>
          </a:p>
        </p:txBody>
      </p:sp>
      <p:sp>
        <p:nvSpPr>
          <p:cNvPr id="13" name="Google Shape;532;p34">
            <a:extLst>
              <a:ext uri="{FF2B5EF4-FFF2-40B4-BE49-F238E27FC236}">
                <a16:creationId xmlns:a16="http://schemas.microsoft.com/office/drawing/2014/main" id="{E7D1A5EA-E526-4777-B7D8-247FE69A39CA}"/>
              </a:ext>
            </a:extLst>
          </p:cNvPr>
          <p:cNvSpPr txBox="1">
            <a:spLocks/>
          </p:cNvSpPr>
          <p:nvPr/>
        </p:nvSpPr>
        <p:spPr>
          <a:xfrm>
            <a:off x="2376650" y="1541643"/>
            <a:ext cx="998824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800" b="1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it-CH" dirty="0"/>
              <a:t>ENV III</a:t>
            </a:r>
          </a:p>
        </p:txBody>
      </p:sp>
      <p:sp>
        <p:nvSpPr>
          <p:cNvPr id="14" name="Google Shape;532;p34">
            <a:extLst>
              <a:ext uri="{FF2B5EF4-FFF2-40B4-BE49-F238E27FC236}">
                <a16:creationId xmlns:a16="http://schemas.microsoft.com/office/drawing/2014/main" id="{BAC182FE-6803-411D-9A87-59B91828B214}"/>
              </a:ext>
            </a:extLst>
          </p:cNvPr>
          <p:cNvSpPr txBox="1">
            <a:spLocks/>
          </p:cNvSpPr>
          <p:nvPr/>
        </p:nvSpPr>
        <p:spPr>
          <a:xfrm>
            <a:off x="2313651" y="3152028"/>
            <a:ext cx="1210989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800" b="1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it-CH" dirty="0"/>
              <a:t>LED RGB</a:t>
            </a:r>
          </a:p>
        </p:txBody>
      </p:sp>
      <p:sp>
        <p:nvSpPr>
          <p:cNvPr id="15" name="Google Shape;532;p34">
            <a:extLst>
              <a:ext uri="{FF2B5EF4-FFF2-40B4-BE49-F238E27FC236}">
                <a16:creationId xmlns:a16="http://schemas.microsoft.com/office/drawing/2014/main" id="{7742A53A-9A7E-48DE-8CD2-73486422DA2B}"/>
              </a:ext>
            </a:extLst>
          </p:cNvPr>
          <p:cNvSpPr txBox="1">
            <a:spLocks/>
          </p:cNvSpPr>
          <p:nvPr/>
        </p:nvSpPr>
        <p:spPr>
          <a:xfrm>
            <a:off x="3748573" y="1538889"/>
            <a:ext cx="190725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800" b="1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it-CH" dirty="0"/>
              <a:t>TVOC/eCO2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9293A22-BBD1-477D-BD41-77A645118D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54" t="20677" r="26012" b="21566"/>
          <a:stretch/>
        </p:blipFill>
        <p:spPr>
          <a:xfrm>
            <a:off x="3748573" y="3407088"/>
            <a:ext cx="1801990" cy="1225176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3A2BE854-AB04-4C7E-8074-5A83377500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79" t="21430" r="30977" b="21403"/>
          <a:stretch/>
        </p:blipFill>
        <p:spPr>
          <a:xfrm>
            <a:off x="2352505" y="1738087"/>
            <a:ext cx="1047113" cy="978744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912777B3-4837-47A4-BAD8-EDFF60F337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014" t="8919" r="26424" b="8335"/>
          <a:stretch/>
        </p:blipFill>
        <p:spPr>
          <a:xfrm>
            <a:off x="5839916" y="1799656"/>
            <a:ext cx="1047114" cy="996285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21C1A6E4-8144-4E4E-B464-ADF70BA59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8206" y="3407088"/>
            <a:ext cx="998824" cy="965399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97150209-FDBB-4CD3-AC7A-650B3A765E9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003" t="24361" r="20902" b="24063"/>
          <a:stretch/>
        </p:blipFill>
        <p:spPr>
          <a:xfrm>
            <a:off x="2395588" y="3461706"/>
            <a:ext cx="1047113" cy="898698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4D56B80A-39EE-4EBF-8301-6BC500CED0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5090" y="1789973"/>
            <a:ext cx="1047113" cy="99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61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ARCHITETTURA</a:t>
            </a:r>
            <a:endParaRPr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F74C4A2-6A4E-4CC2-B046-CF199230B84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68166" y="1356659"/>
            <a:ext cx="5407667" cy="290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34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1"/>
          <p:cNvSpPr txBox="1">
            <a:spLocks noGrp="1"/>
          </p:cNvSpPr>
          <p:nvPr>
            <p:ph type="title"/>
          </p:nvPr>
        </p:nvSpPr>
        <p:spPr>
          <a:xfrm>
            <a:off x="1442875" y="2400311"/>
            <a:ext cx="6258300" cy="8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RISULTATO</a:t>
            </a:r>
            <a:endParaRPr dirty="0"/>
          </a:p>
        </p:txBody>
      </p:sp>
      <p:sp>
        <p:nvSpPr>
          <p:cNvPr id="481" name="Google Shape;481;p31"/>
          <p:cNvSpPr txBox="1">
            <a:spLocks noGrp="1"/>
          </p:cNvSpPr>
          <p:nvPr>
            <p:ph type="title" idx="2"/>
          </p:nvPr>
        </p:nvSpPr>
        <p:spPr>
          <a:xfrm>
            <a:off x="3753100" y="1378200"/>
            <a:ext cx="1637700" cy="9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482" name="Google Shape;482;p31"/>
          <p:cNvGrpSpPr/>
          <p:nvPr/>
        </p:nvGrpSpPr>
        <p:grpSpPr>
          <a:xfrm rot="4360112">
            <a:off x="2024298" y="146721"/>
            <a:ext cx="761442" cy="610579"/>
            <a:chOff x="7090625" y="862823"/>
            <a:chExt cx="761440" cy="610577"/>
          </a:xfrm>
        </p:grpSpPr>
        <p:sp>
          <p:nvSpPr>
            <p:cNvPr id="483" name="Google Shape;483;p31"/>
            <p:cNvSpPr/>
            <p:nvPr/>
          </p:nvSpPr>
          <p:spPr>
            <a:xfrm>
              <a:off x="7463265" y="862823"/>
              <a:ext cx="388800" cy="38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7090625" y="939100"/>
              <a:ext cx="534300" cy="534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7534602" y="934149"/>
              <a:ext cx="246000" cy="24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86" name="Google Shape;486;p31"/>
          <p:cNvGrpSpPr/>
          <p:nvPr/>
        </p:nvGrpSpPr>
        <p:grpSpPr>
          <a:xfrm rot="7956773">
            <a:off x="7872801" y="1748090"/>
            <a:ext cx="649010" cy="499644"/>
            <a:chOff x="2601900" y="1240650"/>
            <a:chExt cx="649050" cy="499675"/>
          </a:xfrm>
        </p:grpSpPr>
        <p:sp>
          <p:nvSpPr>
            <p:cNvPr id="487" name="Google Shape;487;p31"/>
            <p:cNvSpPr/>
            <p:nvPr/>
          </p:nvSpPr>
          <p:spPr>
            <a:xfrm>
              <a:off x="2601900" y="1240650"/>
              <a:ext cx="336000" cy="33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2794350" y="128372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89" name="Google Shape;489;p31"/>
          <p:cNvGrpSpPr/>
          <p:nvPr/>
        </p:nvGrpSpPr>
        <p:grpSpPr>
          <a:xfrm>
            <a:off x="347712" y="1926963"/>
            <a:ext cx="620952" cy="613774"/>
            <a:chOff x="7090625" y="939100"/>
            <a:chExt cx="620952" cy="613774"/>
          </a:xfrm>
        </p:grpSpPr>
        <p:sp>
          <p:nvSpPr>
            <p:cNvPr id="490" name="Google Shape;490;p31"/>
            <p:cNvSpPr/>
            <p:nvPr/>
          </p:nvSpPr>
          <p:spPr>
            <a:xfrm>
              <a:off x="7090625" y="939100"/>
              <a:ext cx="534300" cy="534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7465577" y="1306874"/>
              <a:ext cx="246000" cy="24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92" name="Google Shape;492;p31"/>
          <p:cNvGrpSpPr/>
          <p:nvPr/>
        </p:nvGrpSpPr>
        <p:grpSpPr>
          <a:xfrm rot="8297734">
            <a:off x="6073754" y="4180296"/>
            <a:ext cx="831820" cy="682457"/>
            <a:chOff x="2500745" y="1139495"/>
            <a:chExt cx="831805" cy="682445"/>
          </a:xfrm>
        </p:grpSpPr>
        <p:sp>
          <p:nvSpPr>
            <p:cNvPr id="493" name="Google Shape;493;p31"/>
            <p:cNvSpPr/>
            <p:nvPr/>
          </p:nvSpPr>
          <p:spPr>
            <a:xfrm>
              <a:off x="2500745" y="1139495"/>
              <a:ext cx="538200" cy="53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2794350" y="1283740"/>
              <a:ext cx="538200" cy="5382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DASHBOARD</a:t>
            </a:r>
            <a:endParaRPr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7BF23E2-CDCE-4749-B161-DDB8DF479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553" y="1200296"/>
            <a:ext cx="5868894" cy="316981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01900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DASHBOARD</a:t>
            </a:r>
            <a:endParaRPr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BD27E9B-B915-439F-97BA-061DA5FF0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978" y="1313277"/>
            <a:ext cx="5563993" cy="297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45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DASHBOARD</a:t>
            </a:r>
            <a:endParaRPr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66E4C6E-258A-4381-9AC0-7C27FD208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991" y="1189035"/>
            <a:ext cx="4305967" cy="322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4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MICROCONTROLLORI</a:t>
            </a:r>
            <a:endParaRPr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DF57717-0311-4D65-8B2B-98F86F276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544" y="1179319"/>
            <a:ext cx="4044912" cy="327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3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9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</a:t>
            </a:r>
            <a:r>
              <a:rPr lang="it-CH" dirty="0"/>
              <a:t>NDICE</a:t>
            </a:r>
            <a:endParaRPr dirty="0"/>
          </a:p>
        </p:txBody>
      </p:sp>
      <p:sp>
        <p:nvSpPr>
          <p:cNvPr id="456" name="Google Shape;456;p29"/>
          <p:cNvSpPr txBox="1">
            <a:spLocks noGrp="1"/>
          </p:cNvSpPr>
          <p:nvPr>
            <p:ph type="title" idx="2"/>
          </p:nvPr>
        </p:nvSpPr>
        <p:spPr>
          <a:xfrm>
            <a:off x="1007056" y="1589149"/>
            <a:ext cx="8169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60" name="Google Shape;460;p29"/>
          <p:cNvSpPr txBox="1">
            <a:spLocks noGrp="1"/>
          </p:cNvSpPr>
          <p:nvPr>
            <p:ph type="subTitle" idx="1"/>
          </p:nvPr>
        </p:nvSpPr>
        <p:spPr>
          <a:xfrm>
            <a:off x="1823831" y="1795549"/>
            <a:ext cx="26910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Introduzione</a:t>
            </a:r>
            <a:endParaRPr dirty="0"/>
          </a:p>
        </p:txBody>
      </p:sp>
      <p:sp>
        <p:nvSpPr>
          <p:cNvPr id="35" name="Google Shape;456;p29">
            <a:extLst>
              <a:ext uri="{FF2B5EF4-FFF2-40B4-BE49-F238E27FC236}">
                <a16:creationId xmlns:a16="http://schemas.microsoft.com/office/drawing/2014/main" id="{5ADB0FCC-9DD4-4A64-9114-87AC2DBBC46F}"/>
              </a:ext>
            </a:extLst>
          </p:cNvPr>
          <p:cNvSpPr txBox="1">
            <a:spLocks/>
          </p:cNvSpPr>
          <p:nvPr/>
        </p:nvSpPr>
        <p:spPr>
          <a:xfrm>
            <a:off x="1007056" y="2132146"/>
            <a:ext cx="8169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3600" b="0" i="0" u="none" strike="noStrike" cap="none">
                <a:solidFill>
                  <a:schemeClr val="accen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36" name="Google Shape;460;p29">
            <a:extLst>
              <a:ext uri="{FF2B5EF4-FFF2-40B4-BE49-F238E27FC236}">
                <a16:creationId xmlns:a16="http://schemas.microsoft.com/office/drawing/2014/main" id="{B5833FDD-C7D0-494A-A2E4-CEDC5E79F79B}"/>
              </a:ext>
            </a:extLst>
          </p:cNvPr>
          <p:cNvSpPr txBox="1">
            <a:spLocks/>
          </p:cNvSpPr>
          <p:nvPr/>
        </p:nvSpPr>
        <p:spPr>
          <a:xfrm>
            <a:off x="1829807" y="2380378"/>
            <a:ext cx="26910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marL="0" indent="0"/>
            <a:r>
              <a:rPr lang="it-CH" dirty="0"/>
              <a:t>Progettazione</a:t>
            </a:r>
          </a:p>
        </p:txBody>
      </p:sp>
      <p:sp>
        <p:nvSpPr>
          <p:cNvPr id="41" name="Google Shape;456;p29">
            <a:extLst>
              <a:ext uri="{FF2B5EF4-FFF2-40B4-BE49-F238E27FC236}">
                <a16:creationId xmlns:a16="http://schemas.microsoft.com/office/drawing/2014/main" id="{F380BB43-A8F0-4EC0-9D33-3D3BE6B01CE8}"/>
              </a:ext>
            </a:extLst>
          </p:cNvPr>
          <p:cNvSpPr txBox="1">
            <a:spLocks/>
          </p:cNvSpPr>
          <p:nvPr/>
        </p:nvSpPr>
        <p:spPr>
          <a:xfrm>
            <a:off x="1001080" y="2662917"/>
            <a:ext cx="8169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3600" b="0" i="0" u="none" strike="noStrike" cap="none">
                <a:solidFill>
                  <a:schemeClr val="accen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42" name="Google Shape;460;p29">
            <a:extLst>
              <a:ext uri="{FF2B5EF4-FFF2-40B4-BE49-F238E27FC236}">
                <a16:creationId xmlns:a16="http://schemas.microsoft.com/office/drawing/2014/main" id="{453D05F3-9D97-4722-9892-9AFF2467372E}"/>
              </a:ext>
            </a:extLst>
          </p:cNvPr>
          <p:cNvSpPr txBox="1">
            <a:spLocks/>
          </p:cNvSpPr>
          <p:nvPr/>
        </p:nvSpPr>
        <p:spPr>
          <a:xfrm>
            <a:off x="1817855" y="2869317"/>
            <a:ext cx="26910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marL="0" indent="0"/>
            <a:r>
              <a:rPr lang="it-CH" dirty="0"/>
              <a:t>Implementazione</a:t>
            </a:r>
          </a:p>
        </p:txBody>
      </p:sp>
      <p:sp>
        <p:nvSpPr>
          <p:cNvPr id="45" name="Google Shape;456;p29">
            <a:extLst>
              <a:ext uri="{FF2B5EF4-FFF2-40B4-BE49-F238E27FC236}">
                <a16:creationId xmlns:a16="http://schemas.microsoft.com/office/drawing/2014/main" id="{286A61B7-1CE2-4EBD-964D-16245DFA27EE}"/>
              </a:ext>
            </a:extLst>
          </p:cNvPr>
          <p:cNvSpPr txBox="1">
            <a:spLocks/>
          </p:cNvSpPr>
          <p:nvPr/>
        </p:nvSpPr>
        <p:spPr>
          <a:xfrm>
            <a:off x="4321009" y="1589149"/>
            <a:ext cx="8169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3600" b="0" i="0" u="none" strike="noStrike" cap="none">
                <a:solidFill>
                  <a:schemeClr val="accen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46" name="Google Shape;460;p29">
            <a:extLst>
              <a:ext uri="{FF2B5EF4-FFF2-40B4-BE49-F238E27FC236}">
                <a16:creationId xmlns:a16="http://schemas.microsoft.com/office/drawing/2014/main" id="{1656DB6E-333C-4F49-A6A8-205FA678F687}"/>
              </a:ext>
            </a:extLst>
          </p:cNvPr>
          <p:cNvSpPr txBox="1">
            <a:spLocks/>
          </p:cNvSpPr>
          <p:nvPr/>
        </p:nvSpPr>
        <p:spPr>
          <a:xfrm>
            <a:off x="5137784" y="1795549"/>
            <a:ext cx="26910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marL="0" indent="0"/>
            <a:r>
              <a:rPr lang="it-CH" dirty="0"/>
              <a:t>Risultato</a:t>
            </a:r>
          </a:p>
        </p:txBody>
      </p:sp>
      <p:sp>
        <p:nvSpPr>
          <p:cNvPr id="47" name="Google Shape;456;p29">
            <a:extLst>
              <a:ext uri="{FF2B5EF4-FFF2-40B4-BE49-F238E27FC236}">
                <a16:creationId xmlns:a16="http://schemas.microsoft.com/office/drawing/2014/main" id="{72BF4218-F28E-4790-BAA2-892F66C3CCED}"/>
              </a:ext>
            </a:extLst>
          </p:cNvPr>
          <p:cNvSpPr txBox="1">
            <a:spLocks/>
          </p:cNvSpPr>
          <p:nvPr/>
        </p:nvSpPr>
        <p:spPr>
          <a:xfrm>
            <a:off x="4321009" y="2132146"/>
            <a:ext cx="8169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3600" b="0" i="0" u="none" strike="noStrike" cap="none">
                <a:solidFill>
                  <a:schemeClr val="accen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48" name="Google Shape;460;p29">
            <a:extLst>
              <a:ext uri="{FF2B5EF4-FFF2-40B4-BE49-F238E27FC236}">
                <a16:creationId xmlns:a16="http://schemas.microsoft.com/office/drawing/2014/main" id="{28FB5611-13E6-423C-BDA0-535130D88BBD}"/>
              </a:ext>
            </a:extLst>
          </p:cNvPr>
          <p:cNvSpPr txBox="1">
            <a:spLocks/>
          </p:cNvSpPr>
          <p:nvPr/>
        </p:nvSpPr>
        <p:spPr>
          <a:xfrm>
            <a:off x="5143760" y="2380378"/>
            <a:ext cx="26910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marL="0" indent="0"/>
            <a:r>
              <a:rPr lang="it-CH" dirty="0"/>
              <a:t>Sviluppi futuri</a:t>
            </a:r>
          </a:p>
        </p:txBody>
      </p:sp>
      <p:sp>
        <p:nvSpPr>
          <p:cNvPr id="49" name="Google Shape;456;p29">
            <a:extLst>
              <a:ext uri="{FF2B5EF4-FFF2-40B4-BE49-F238E27FC236}">
                <a16:creationId xmlns:a16="http://schemas.microsoft.com/office/drawing/2014/main" id="{977D5042-F3B3-47AB-8B50-AB8083FCAC6B}"/>
              </a:ext>
            </a:extLst>
          </p:cNvPr>
          <p:cNvSpPr txBox="1">
            <a:spLocks/>
          </p:cNvSpPr>
          <p:nvPr/>
        </p:nvSpPr>
        <p:spPr>
          <a:xfrm>
            <a:off x="4315033" y="2662917"/>
            <a:ext cx="8169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3600" b="0" i="0" u="none" strike="noStrike" cap="none">
                <a:solidFill>
                  <a:schemeClr val="accen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50" name="Google Shape;460;p29">
            <a:extLst>
              <a:ext uri="{FF2B5EF4-FFF2-40B4-BE49-F238E27FC236}">
                <a16:creationId xmlns:a16="http://schemas.microsoft.com/office/drawing/2014/main" id="{9A2BB078-B925-49DB-9149-86884BE77465}"/>
              </a:ext>
            </a:extLst>
          </p:cNvPr>
          <p:cNvSpPr txBox="1">
            <a:spLocks/>
          </p:cNvSpPr>
          <p:nvPr/>
        </p:nvSpPr>
        <p:spPr>
          <a:xfrm>
            <a:off x="5131808" y="2869317"/>
            <a:ext cx="26910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marL="0" indent="0"/>
            <a:r>
              <a:rPr lang="it-CH" dirty="0"/>
              <a:t>Conclusioni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1"/>
          <p:cNvSpPr txBox="1">
            <a:spLocks noGrp="1"/>
          </p:cNvSpPr>
          <p:nvPr>
            <p:ph type="title"/>
          </p:nvPr>
        </p:nvSpPr>
        <p:spPr>
          <a:xfrm>
            <a:off x="1442875" y="2400311"/>
            <a:ext cx="6258300" cy="8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SVILUPPI FUTURI</a:t>
            </a:r>
            <a:endParaRPr dirty="0"/>
          </a:p>
        </p:txBody>
      </p:sp>
      <p:sp>
        <p:nvSpPr>
          <p:cNvPr id="481" name="Google Shape;481;p31"/>
          <p:cNvSpPr txBox="1">
            <a:spLocks noGrp="1"/>
          </p:cNvSpPr>
          <p:nvPr>
            <p:ph type="title" idx="2"/>
          </p:nvPr>
        </p:nvSpPr>
        <p:spPr>
          <a:xfrm>
            <a:off x="3753100" y="1378200"/>
            <a:ext cx="1637700" cy="9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482" name="Google Shape;482;p31"/>
          <p:cNvGrpSpPr/>
          <p:nvPr/>
        </p:nvGrpSpPr>
        <p:grpSpPr>
          <a:xfrm rot="4360112">
            <a:off x="2024298" y="146721"/>
            <a:ext cx="761442" cy="610579"/>
            <a:chOff x="7090625" y="862823"/>
            <a:chExt cx="761440" cy="610577"/>
          </a:xfrm>
        </p:grpSpPr>
        <p:sp>
          <p:nvSpPr>
            <p:cNvPr id="483" name="Google Shape;483;p31"/>
            <p:cNvSpPr/>
            <p:nvPr/>
          </p:nvSpPr>
          <p:spPr>
            <a:xfrm>
              <a:off x="7463265" y="862823"/>
              <a:ext cx="388800" cy="38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7090625" y="939100"/>
              <a:ext cx="534300" cy="534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7534602" y="934149"/>
              <a:ext cx="246000" cy="24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86" name="Google Shape;486;p31"/>
          <p:cNvGrpSpPr/>
          <p:nvPr/>
        </p:nvGrpSpPr>
        <p:grpSpPr>
          <a:xfrm rot="7956773">
            <a:off x="7872801" y="1748090"/>
            <a:ext cx="649010" cy="499644"/>
            <a:chOff x="2601900" y="1240650"/>
            <a:chExt cx="649050" cy="499675"/>
          </a:xfrm>
        </p:grpSpPr>
        <p:sp>
          <p:nvSpPr>
            <p:cNvPr id="487" name="Google Shape;487;p31"/>
            <p:cNvSpPr/>
            <p:nvPr/>
          </p:nvSpPr>
          <p:spPr>
            <a:xfrm>
              <a:off x="2601900" y="1240650"/>
              <a:ext cx="336000" cy="33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2794350" y="128372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89" name="Google Shape;489;p31"/>
          <p:cNvGrpSpPr/>
          <p:nvPr/>
        </p:nvGrpSpPr>
        <p:grpSpPr>
          <a:xfrm>
            <a:off x="347712" y="1926963"/>
            <a:ext cx="620952" cy="613774"/>
            <a:chOff x="7090625" y="939100"/>
            <a:chExt cx="620952" cy="613774"/>
          </a:xfrm>
        </p:grpSpPr>
        <p:sp>
          <p:nvSpPr>
            <p:cNvPr id="490" name="Google Shape;490;p31"/>
            <p:cNvSpPr/>
            <p:nvPr/>
          </p:nvSpPr>
          <p:spPr>
            <a:xfrm>
              <a:off x="7090625" y="939100"/>
              <a:ext cx="534300" cy="534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7465577" y="1306874"/>
              <a:ext cx="246000" cy="24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92" name="Google Shape;492;p31"/>
          <p:cNvGrpSpPr/>
          <p:nvPr/>
        </p:nvGrpSpPr>
        <p:grpSpPr>
          <a:xfrm rot="8297734">
            <a:off x="6073754" y="4180296"/>
            <a:ext cx="831820" cy="682457"/>
            <a:chOff x="2500745" y="1139495"/>
            <a:chExt cx="831805" cy="682445"/>
          </a:xfrm>
        </p:grpSpPr>
        <p:sp>
          <p:nvSpPr>
            <p:cNvPr id="493" name="Google Shape;493;p31"/>
            <p:cNvSpPr/>
            <p:nvPr/>
          </p:nvSpPr>
          <p:spPr>
            <a:xfrm>
              <a:off x="2500745" y="1139495"/>
              <a:ext cx="538200" cy="53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2794350" y="1283740"/>
              <a:ext cx="538200" cy="5382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429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SVILUPPI FUTURI</a:t>
            </a:r>
            <a:endParaRPr dirty="0"/>
          </a:p>
        </p:txBody>
      </p:sp>
      <p:sp>
        <p:nvSpPr>
          <p:cNvPr id="531" name="Google Shape;531;p34"/>
          <p:cNvSpPr txBox="1">
            <a:spLocks noGrp="1"/>
          </p:cNvSpPr>
          <p:nvPr>
            <p:ph type="subTitle" idx="2"/>
          </p:nvPr>
        </p:nvSpPr>
        <p:spPr>
          <a:xfrm>
            <a:off x="3394055" y="2822349"/>
            <a:ext cx="2355900" cy="1468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it-IT" dirty="0"/>
              <a:t>Comunicazione tra microcontrollori non controlla che il destinatario abbia effettivamente ricevuto il messaggio</a:t>
            </a:r>
          </a:p>
        </p:txBody>
      </p:sp>
      <p:sp>
        <p:nvSpPr>
          <p:cNvPr id="534" name="Google Shape;534;p34"/>
          <p:cNvSpPr txBox="1">
            <a:spLocks noGrp="1"/>
          </p:cNvSpPr>
          <p:nvPr>
            <p:ph type="subTitle" idx="5"/>
          </p:nvPr>
        </p:nvSpPr>
        <p:spPr>
          <a:xfrm>
            <a:off x="6065701" y="2822349"/>
            <a:ext cx="2355900" cy="1406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Se un componente viene disconnesso dal sistema, non viene generato nessuna notifica</a:t>
            </a:r>
          </a:p>
        </p:txBody>
      </p:sp>
      <p:sp>
        <p:nvSpPr>
          <p:cNvPr id="535" name="Google Shape;535;p34"/>
          <p:cNvSpPr txBox="1">
            <a:spLocks noGrp="1"/>
          </p:cNvSpPr>
          <p:nvPr>
            <p:ph type="subTitle" idx="6"/>
          </p:nvPr>
        </p:nvSpPr>
        <p:spPr>
          <a:xfrm>
            <a:off x="6065687" y="2568425"/>
            <a:ext cx="23559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 err="1"/>
              <a:t>Disconnesione</a:t>
            </a:r>
            <a:endParaRPr dirty="0"/>
          </a:p>
        </p:txBody>
      </p:sp>
      <p:sp>
        <p:nvSpPr>
          <p:cNvPr id="9" name="Google Shape;521;p33">
            <a:extLst>
              <a:ext uri="{FF2B5EF4-FFF2-40B4-BE49-F238E27FC236}">
                <a16:creationId xmlns:a16="http://schemas.microsoft.com/office/drawing/2014/main" id="{5C1F5613-10C5-B5C5-BC15-B290119F8AA2}"/>
              </a:ext>
            </a:extLst>
          </p:cNvPr>
          <p:cNvSpPr txBox="1">
            <a:spLocks/>
          </p:cNvSpPr>
          <p:nvPr/>
        </p:nvSpPr>
        <p:spPr>
          <a:xfrm>
            <a:off x="722375" y="2814877"/>
            <a:ext cx="2492700" cy="11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it-IT" dirty="0"/>
              <a:t>Implementare monitoraggio video, per migliorare la sicurezza</a:t>
            </a:r>
          </a:p>
        </p:txBody>
      </p:sp>
      <p:sp>
        <p:nvSpPr>
          <p:cNvPr id="10" name="Google Shape;523;p33">
            <a:extLst>
              <a:ext uri="{FF2B5EF4-FFF2-40B4-BE49-F238E27FC236}">
                <a16:creationId xmlns:a16="http://schemas.microsoft.com/office/drawing/2014/main" id="{93FA8D78-7A79-D4FA-D4EC-49C5BD55FBC0}"/>
              </a:ext>
            </a:extLst>
          </p:cNvPr>
          <p:cNvSpPr txBox="1">
            <a:spLocks/>
          </p:cNvSpPr>
          <p:nvPr/>
        </p:nvSpPr>
        <p:spPr>
          <a:xfrm>
            <a:off x="722375" y="2560953"/>
            <a:ext cx="24927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800" b="1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de-CH" dirty="0" err="1"/>
              <a:t>Sorveglianza</a:t>
            </a:r>
            <a:r>
              <a:rPr lang="de-CH" dirty="0"/>
              <a:t> </a:t>
            </a:r>
            <a:r>
              <a:rPr lang="de-CH" dirty="0" err="1"/>
              <a:t>video</a:t>
            </a:r>
            <a:endParaRPr lang="de-CH" dirty="0"/>
          </a:p>
        </p:txBody>
      </p:sp>
      <p:sp>
        <p:nvSpPr>
          <p:cNvPr id="14" name="Google Shape;524;p33">
            <a:extLst>
              <a:ext uri="{FF2B5EF4-FFF2-40B4-BE49-F238E27FC236}">
                <a16:creationId xmlns:a16="http://schemas.microsoft.com/office/drawing/2014/main" id="{582C1A3C-551B-8717-387F-C31E4E9CE7B7}"/>
              </a:ext>
            </a:extLst>
          </p:cNvPr>
          <p:cNvSpPr txBox="1">
            <a:spLocks/>
          </p:cNvSpPr>
          <p:nvPr/>
        </p:nvSpPr>
        <p:spPr>
          <a:xfrm>
            <a:off x="3394031" y="2573968"/>
            <a:ext cx="24927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800" b="1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de-CH" dirty="0" err="1"/>
              <a:t>Comunicazione</a:t>
            </a:r>
            <a:endParaRPr lang="de-CH" dirty="0"/>
          </a:p>
        </p:txBody>
      </p:sp>
      <p:pic>
        <p:nvPicPr>
          <p:cNvPr id="5122" name="Picture 2" descr="Video surveillance Vector Icons free download in SVG, PNG Format">
            <a:extLst>
              <a:ext uri="{FF2B5EF4-FFF2-40B4-BE49-F238E27FC236}">
                <a16:creationId xmlns:a16="http://schemas.microsoft.com/office/drawing/2014/main" id="{B1A5499C-04BC-434C-9851-9A58F8C05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75" y="1993583"/>
            <a:ext cx="521028" cy="52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ommunication Icons PNG Transparent Background, Free Download #2203 -  FreeIconsPNG">
            <a:extLst>
              <a:ext uri="{FF2B5EF4-FFF2-40B4-BE49-F238E27FC236}">
                <a16:creationId xmlns:a16="http://schemas.microsoft.com/office/drawing/2014/main" id="{7510B13B-031B-09D8-2184-D9C07B83D2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4" t="17365" r="10531" b="20154"/>
          <a:stretch/>
        </p:blipFill>
        <p:spPr bwMode="auto">
          <a:xfrm>
            <a:off x="3394031" y="2059991"/>
            <a:ext cx="576155" cy="45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Elemento grafico 12">
            <a:extLst>
              <a:ext uri="{FF2B5EF4-FFF2-40B4-BE49-F238E27FC236}">
                <a16:creationId xmlns:a16="http://schemas.microsoft.com/office/drawing/2014/main" id="{3468DE8A-150E-D0DD-4D74-E4A5FADEA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65687" y="2039924"/>
            <a:ext cx="521029" cy="52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22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1"/>
          <p:cNvSpPr txBox="1">
            <a:spLocks noGrp="1"/>
          </p:cNvSpPr>
          <p:nvPr>
            <p:ph type="title"/>
          </p:nvPr>
        </p:nvSpPr>
        <p:spPr>
          <a:xfrm>
            <a:off x="1442875" y="2400311"/>
            <a:ext cx="6258300" cy="8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CONCLUSIONI</a:t>
            </a:r>
            <a:endParaRPr dirty="0"/>
          </a:p>
        </p:txBody>
      </p:sp>
      <p:sp>
        <p:nvSpPr>
          <p:cNvPr id="481" name="Google Shape;481;p31"/>
          <p:cNvSpPr txBox="1">
            <a:spLocks noGrp="1"/>
          </p:cNvSpPr>
          <p:nvPr>
            <p:ph type="title" idx="2"/>
          </p:nvPr>
        </p:nvSpPr>
        <p:spPr>
          <a:xfrm>
            <a:off x="3753100" y="1378200"/>
            <a:ext cx="1637700" cy="9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482" name="Google Shape;482;p31"/>
          <p:cNvGrpSpPr/>
          <p:nvPr/>
        </p:nvGrpSpPr>
        <p:grpSpPr>
          <a:xfrm rot="4360112">
            <a:off x="2024298" y="146721"/>
            <a:ext cx="761442" cy="610579"/>
            <a:chOff x="7090625" y="862823"/>
            <a:chExt cx="761440" cy="610577"/>
          </a:xfrm>
        </p:grpSpPr>
        <p:sp>
          <p:nvSpPr>
            <p:cNvPr id="483" name="Google Shape;483;p31"/>
            <p:cNvSpPr/>
            <p:nvPr/>
          </p:nvSpPr>
          <p:spPr>
            <a:xfrm>
              <a:off x="7463265" y="862823"/>
              <a:ext cx="388800" cy="38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7090625" y="939100"/>
              <a:ext cx="534300" cy="534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7534602" y="934149"/>
              <a:ext cx="246000" cy="24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86" name="Google Shape;486;p31"/>
          <p:cNvGrpSpPr/>
          <p:nvPr/>
        </p:nvGrpSpPr>
        <p:grpSpPr>
          <a:xfrm rot="7956773">
            <a:off x="7872801" y="1748090"/>
            <a:ext cx="649010" cy="499644"/>
            <a:chOff x="2601900" y="1240650"/>
            <a:chExt cx="649050" cy="499675"/>
          </a:xfrm>
        </p:grpSpPr>
        <p:sp>
          <p:nvSpPr>
            <p:cNvPr id="487" name="Google Shape;487;p31"/>
            <p:cNvSpPr/>
            <p:nvPr/>
          </p:nvSpPr>
          <p:spPr>
            <a:xfrm>
              <a:off x="2601900" y="1240650"/>
              <a:ext cx="336000" cy="33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2794350" y="128372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89" name="Google Shape;489;p31"/>
          <p:cNvGrpSpPr/>
          <p:nvPr/>
        </p:nvGrpSpPr>
        <p:grpSpPr>
          <a:xfrm>
            <a:off x="347712" y="1926963"/>
            <a:ext cx="620952" cy="613774"/>
            <a:chOff x="7090625" y="939100"/>
            <a:chExt cx="620952" cy="613774"/>
          </a:xfrm>
        </p:grpSpPr>
        <p:sp>
          <p:nvSpPr>
            <p:cNvPr id="490" name="Google Shape;490;p31"/>
            <p:cNvSpPr/>
            <p:nvPr/>
          </p:nvSpPr>
          <p:spPr>
            <a:xfrm>
              <a:off x="7090625" y="939100"/>
              <a:ext cx="534300" cy="534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7465577" y="1306874"/>
              <a:ext cx="246000" cy="24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92" name="Google Shape;492;p31"/>
          <p:cNvGrpSpPr/>
          <p:nvPr/>
        </p:nvGrpSpPr>
        <p:grpSpPr>
          <a:xfrm rot="8297734">
            <a:off x="6073754" y="4180296"/>
            <a:ext cx="831820" cy="682457"/>
            <a:chOff x="2500745" y="1139495"/>
            <a:chExt cx="831805" cy="682445"/>
          </a:xfrm>
        </p:grpSpPr>
        <p:sp>
          <p:nvSpPr>
            <p:cNvPr id="493" name="Google Shape;493;p31"/>
            <p:cNvSpPr/>
            <p:nvPr/>
          </p:nvSpPr>
          <p:spPr>
            <a:xfrm>
              <a:off x="2500745" y="1139495"/>
              <a:ext cx="538200" cy="53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2794350" y="1283740"/>
              <a:ext cx="538200" cy="5382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2069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</a:t>
            </a:r>
            <a:endParaRPr dirty="0"/>
          </a:p>
        </p:txBody>
      </p:sp>
      <p:sp>
        <p:nvSpPr>
          <p:cNvPr id="531" name="Google Shape;531;p34"/>
          <p:cNvSpPr txBox="1">
            <a:spLocks noGrp="1"/>
          </p:cNvSpPr>
          <p:nvPr>
            <p:ph type="subTitle" idx="2"/>
          </p:nvPr>
        </p:nvSpPr>
        <p:spPr>
          <a:xfrm>
            <a:off x="3394055" y="2822349"/>
            <a:ext cx="2355900" cy="1468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Nuovi linguaggi e framework, </a:t>
            </a:r>
            <a:r>
              <a:rPr lang="it-IT" dirty="0" err="1"/>
              <a:t>svilluppo</a:t>
            </a:r>
            <a:r>
              <a:rPr lang="it-IT" dirty="0"/>
              <a:t> IoT con M5Stack</a:t>
            </a:r>
            <a:endParaRPr dirty="0"/>
          </a:p>
        </p:txBody>
      </p:sp>
      <p:sp>
        <p:nvSpPr>
          <p:cNvPr id="534" name="Google Shape;534;p34"/>
          <p:cNvSpPr txBox="1">
            <a:spLocks noGrp="1"/>
          </p:cNvSpPr>
          <p:nvPr>
            <p:ph type="subTitle" idx="5"/>
          </p:nvPr>
        </p:nvSpPr>
        <p:spPr>
          <a:xfrm>
            <a:off x="6065701" y="2822349"/>
            <a:ext cx="2355900" cy="1406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Gestione del tempo in un grande progetto individuale</a:t>
            </a:r>
          </a:p>
        </p:txBody>
      </p:sp>
      <p:sp>
        <p:nvSpPr>
          <p:cNvPr id="535" name="Google Shape;535;p34"/>
          <p:cNvSpPr txBox="1">
            <a:spLocks noGrp="1"/>
          </p:cNvSpPr>
          <p:nvPr>
            <p:ph type="subTitle" idx="6"/>
          </p:nvPr>
        </p:nvSpPr>
        <p:spPr>
          <a:xfrm>
            <a:off x="6065687" y="2568425"/>
            <a:ext cx="23559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 err="1"/>
              <a:t>Organizzazione</a:t>
            </a:r>
            <a:endParaRPr dirty="0"/>
          </a:p>
        </p:txBody>
      </p:sp>
      <p:sp>
        <p:nvSpPr>
          <p:cNvPr id="9" name="Google Shape;521;p33">
            <a:extLst>
              <a:ext uri="{FF2B5EF4-FFF2-40B4-BE49-F238E27FC236}">
                <a16:creationId xmlns:a16="http://schemas.microsoft.com/office/drawing/2014/main" id="{5C1F5613-10C5-B5C5-BC15-B290119F8AA2}"/>
              </a:ext>
            </a:extLst>
          </p:cNvPr>
          <p:cNvSpPr txBox="1">
            <a:spLocks/>
          </p:cNvSpPr>
          <p:nvPr/>
        </p:nvSpPr>
        <p:spPr>
          <a:xfrm>
            <a:off x="722375" y="2814877"/>
            <a:ext cx="2492700" cy="11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it-IT" dirty="0"/>
              <a:t>Anche se presenta alcuni problemi e parti migliorabili, sono soddisfatto del lavoro svolto</a:t>
            </a:r>
          </a:p>
        </p:txBody>
      </p:sp>
      <p:sp>
        <p:nvSpPr>
          <p:cNvPr id="10" name="Google Shape;523;p33">
            <a:extLst>
              <a:ext uri="{FF2B5EF4-FFF2-40B4-BE49-F238E27FC236}">
                <a16:creationId xmlns:a16="http://schemas.microsoft.com/office/drawing/2014/main" id="{93FA8D78-7A79-D4FA-D4EC-49C5BD55FBC0}"/>
              </a:ext>
            </a:extLst>
          </p:cNvPr>
          <p:cNvSpPr txBox="1">
            <a:spLocks/>
          </p:cNvSpPr>
          <p:nvPr/>
        </p:nvSpPr>
        <p:spPr>
          <a:xfrm>
            <a:off x="722375" y="2560953"/>
            <a:ext cx="24927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800" b="1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de-CH" dirty="0" err="1"/>
              <a:t>Soddisfatto</a:t>
            </a:r>
            <a:endParaRPr lang="de-CH" dirty="0"/>
          </a:p>
        </p:txBody>
      </p:sp>
      <p:sp>
        <p:nvSpPr>
          <p:cNvPr id="14" name="Google Shape;524;p33">
            <a:extLst>
              <a:ext uri="{FF2B5EF4-FFF2-40B4-BE49-F238E27FC236}">
                <a16:creationId xmlns:a16="http://schemas.microsoft.com/office/drawing/2014/main" id="{582C1A3C-551B-8717-387F-C31E4E9CE7B7}"/>
              </a:ext>
            </a:extLst>
          </p:cNvPr>
          <p:cNvSpPr txBox="1">
            <a:spLocks/>
          </p:cNvSpPr>
          <p:nvPr/>
        </p:nvSpPr>
        <p:spPr>
          <a:xfrm>
            <a:off x="3394024" y="2560953"/>
            <a:ext cx="24927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800" b="1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de-CH" dirty="0" err="1"/>
              <a:t>Conoscenze</a:t>
            </a:r>
            <a:endParaRPr lang="de-CH" dirty="0"/>
          </a:p>
        </p:txBody>
      </p:sp>
      <p:grpSp>
        <p:nvGrpSpPr>
          <p:cNvPr id="8" name="Google Shape;4927;p59">
            <a:extLst>
              <a:ext uri="{FF2B5EF4-FFF2-40B4-BE49-F238E27FC236}">
                <a16:creationId xmlns:a16="http://schemas.microsoft.com/office/drawing/2014/main" id="{0495DB9A-0F8B-D6EC-17B3-19E3E595D7E0}"/>
              </a:ext>
            </a:extLst>
          </p:cNvPr>
          <p:cNvGrpSpPr/>
          <p:nvPr/>
        </p:nvGrpSpPr>
        <p:grpSpPr>
          <a:xfrm>
            <a:off x="722375" y="2025001"/>
            <a:ext cx="378275" cy="420814"/>
            <a:chOff x="3300325" y="249875"/>
            <a:chExt cx="433725" cy="480900"/>
          </a:xfrm>
          <a:solidFill>
            <a:schemeClr val="accent1"/>
          </a:solidFill>
        </p:grpSpPr>
        <p:sp>
          <p:nvSpPr>
            <p:cNvPr id="12" name="Google Shape;4928;p59">
              <a:extLst>
                <a:ext uri="{FF2B5EF4-FFF2-40B4-BE49-F238E27FC236}">
                  <a16:creationId xmlns:a16="http://schemas.microsoft.com/office/drawing/2014/main" id="{1C78FCA3-6CB4-E553-A97A-4F0F7D296F79}"/>
                </a:ext>
              </a:extLst>
            </p:cNvPr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4929;p59">
              <a:extLst>
                <a:ext uri="{FF2B5EF4-FFF2-40B4-BE49-F238E27FC236}">
                  <a16:creationId xmlns:a16="http://schemas.microsoft.com/office/drawing/2014/main" id="{31C09918-7FEC-D250-C84F-0FF840167630}"/>
                </a:ext>
              </a:extLst>
            </p:cNvPr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" name="Google Shape;4930;p59">
              <a:extLst>
                <a:ext uri="{FF2B5EF4-FFF2-40B4-BE49-F238E27FC236}">
                  <a16:creationId xmlns:a16="http://schemas.microsoft.com/office/drawing/2014/main" id="{44576844-65D7-3F64-28EF-E57F005B7DDB}"/>
                </a:ext>
              </a:extLst>
            </p:cNvPr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" name="Google Shape;4931;p59">
              <a:extLst>
                <a:ext uri="{FF2B5EF4-FFF2-40B4-BE49-F238E27FC236}">
                  <a16:creationId xmlns:a16="http://schemas.microsoft.com/office/drawing/2014/main" id="{5386FBB5-8BB5-3CEB-BD14-CBBD7E9A9F2E}"/>
                </a:ext>
              </a:extLst>
            </p:cNvPr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" name="Google Shape;4932;p59">
              <a:extLst>
                <a:ext uri="{FF2B5EF4-FFF2-40B4-BE49-F238E27FC236}">
                  <a16:creationId xmlns:a16="http://schemas.microsoft.com/office/drawing/2014/main" id="{1F058816-FB75-D987-F383-082E95F4A223}"/>
                </a:ext>
              </a:extLst>
            </p:cNvPr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" name="Google Shape;4933;p59">
              <a:extLst>
                <a:ext uri="{FF2B5EF4-FFF2-40B4-BE49-F238E27FC236}">
                  <a16:creationId xmlns:a16="http://schemas.microsoft.com/office/drawing/2014/main" id="{88EE16A5-8661-FEE5-9040-89BC3D1385CD}"/>
                </a:ext>
              </a:extLst>
            </p:cNvPr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5" name="Google Shape;5084;p59">
            <a:extLst>
              <a:ext uri="{FF2B5EF4-FFF2-40B4-BE49-F238E27FC236}">
                <a16:creationId xmlns:a16="http://schemas.microsoft.com/office/drawing/2014/main" id="{F1DC43E9-4F60-FC32-906E-FC24FFB7B4B0}"/>
              </a:ext>
            </a:extLst>
          </p:cNvPr>
          <p:cNvGrpSpPr/>
          <p:nvPr/>
        </p:nvGrpSpPr>
        <p:grpSpPr>
          <a:xfrm>
            <a:off x="3403241" y="2057806"/>
            <a:ext cx="403816" cy="422985"/>
            <a:chOff x="5049725" y="2027900"/>
            <a:chExt cx="481750" cy="481850"/>
          </a:xfrm>
          <a:solidFill>
            <a:schemeClr val="accent1"/>
          </a:solidFill>
        </p:grpSpPr>
        <p:sp>
          <p:nvSpPr>
            <p:cNvPr id="36" name="Google Shape;5085;p59">
              <a:extLst>
                <a:ext uri="{FF2B5EF4-FFF2-40B4-BE49-F238E27FC236}">
                  <a16:creationId xmlns:a16="http://schemas.microsoft.com/office/drawing/2014/main" id="{1105CAAA-552F-406F-7136-7E81C7C14F89}"/>
                </a:ext>
              </a:extLst>
            </p:cNvPr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" name="Google Shape;5086;p59">
              <a:extLst>
                <a:ext uri="{FF2B5EF4-FFF2-40B4-BE49-F238E27FC236}">
                  <a16:creationId xmlns:a16="http://schemas.microsoft.com/office/drawing/2014/main" id="{396719A5-97A1-6CAE-F5A4-D2C0BB995E6D}"/>
                </a:ext>
              </a:extLst>
            </p:cNvPr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" name="Google Shape;5087;p59">
              <a:extLst>
                <a:ext uri="{FF2B5EF4-FFF2-40B4-BE49-F238E27FC236}">
                  <a16:creationId xmlns:a16="http://schemas.microsoft.com/office/drawing/2014/main" id="{2E00345C-256F-338A-AB8F-2F168758BEB6}"/>
                </a:ext>
              </a:extLst>
            </p:cNvPr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" name="Google Shape;5088;p59">
              <a:extLst>
                <a:ext uri="{FF2B5EF4-FFF2-40B4-BE49-F238E27FC236}">
                  <a16:creationId xmlns:a16="http://schemas.microsoft.com/office/drawing/2014/main" id="{2C3048BA-A041-E9A2-5A78-926E9C08C936}"/>
                </a:ext>
              </a:extLst>
            </p:cNvPr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" name="Google Shape;5089;p59">
              <a:extLst>
                <a:ext uri="{FF2B5EF4-FFF2-40B4-BE49-F238E27FC236}">
                  <a16:creationId xmlns:a16="http://schemas.microsoft.com/office/drawing/2014/main" id="{1981CDB7-F64D-E973-29D9-F8E6206DA597}"/>
                </a:ext>
              </a:extLst>
            </p:cNvPr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" name="Google Shape;5090;p59">
              <a:extLst>
                <a:ext uri="{FF2B5EF4-FFF2-40B4-BE49-F238E27FC236}">
                  <a16:creationId xmlns:a16="http://schemas.microsoft.com/office/drawing/2014/main" id="{B954F1EF-354F-731B-8754-4791EA45C9C3}"/>
                </a:ext>
              </a:extLst>
            </p:cNvPr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5091;p59">
              <a:extLst>
                <a:ext uri="{FF2B5EF4-FFF2-40B4-BE49-F238E27FC236}">
                  <a16:creationId xmlns:a16="http://schemas.microsoft.com/office/drawing/2014/main" id="{BC822912-33D3-766E-2D51-C736D8163643}"/>
                </a:ext>
              </a:extLst>
            </p:cNvPr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" name="Google Shape;5092;p59">
              <a:extLst>
                <a:ext uri="{FF2B5EF4-FFF2-40B4-BE49-F238E27FC236}">
                  <a16:creationId xmlns:a16="http://schemas.microsoft.com/office/drawing/2014/main" id="{C9CC519D-AC37-EC24-206C-D92EA66AD600}"/>
                </a:ext>
              </a:extLst>
            </p:cNvPr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6150" name="Picture 6" descr="Planning icons for free download | Freepik">
            <a:extLst>
              <a:ext uri="{FF2B5EF4-FFF2-40B4-BE49-F238E27FC236}">
                <a16:creationId xmlns:a16="http://schemas.microsoft.com/office/drawing/2014/main" id="{B68CA1D0-8CB4-4DAA-92BA-FB7BA4564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074" y="2087653"/>
            <a:ext cx="451847" cy="45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542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4"/>
          <p:cNvSpPr txBox="1">
            <a:spLocks noGrp="1"/>
          </p:cNvSpPr>
          <p:nvPr>
            <p:ph type="title"/>
          </p:nvPr>
        </p:nvSpPr>
        <p:spPr>
          <a:xfrm>
            <a:off x="1425900" y="1947450"/>
            <a:ext cx="6292200" cy="124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0" b="0" dirty="0"/>
              <a:t>Grazie</a:t>
            </a:r>
            <a:endParaRPr dirty="0"/>
          </a:p>
        </p:txBody>
      </p:sp>
      <p:grpSp>
        <p:nvGrpSpPr>
          <p:cNvPr id="836" name="Google Shape;836;p44"/>
          <p:cNvGrpSpPr/>
          <p:nvPr/>
        </p:nvGrpSpPr>
        <p:grpSpPr>
          <a:xfrm rot="4360112">
            <a:off x="4973123" y="438946"/>
            <a:ext cx="761442" cy="610579"/>
            <a:chOff x="7090625" y="862823"/>
            <a:chExt cx="761440" cy="610577"/>
          </a:xfrm>
        </p:grpSpPr>
        <p:sp>
          <p:nvSpPr>
            <p:cNvPr id="837" name="Google Shape;837;p44"/>
            <p:cNvSpPr/>
            <p:nvPr/>
          </p:nvSpPr>
          <p:spPr>
            <a:xfrm>
              <a:off x="7463265" y="862823"/>
              <a:ext cx="388800" cy="38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838" name="Google Shape;838;p44"/>
            <p:cNvSpPr/>
            <p:nvPr/>
          </p:nvSpPr>
          <p:spPr>
            <a:xfrm>
              <a:off x="7090625" y="939100"/>
              <a:ext cx="534300" cy="534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839" name="Google Shape;839;p44"/>
            <p:cNvSpPr/>
            <p:nvPr/>
          </p:nvSpPr>
          <p:spPr>
            <a:xfrm>
              <a:off x="7534602" y="934149"/>
              <a:ext cx="246000" cy="24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840" name="Google Shape;840;p44"/>
          <p:cNvGrpSpPr/>
          <p:nvPr/>
        </p:nvGrpSpPr>
        <p:grpSpPr>
          <a:xfrm rot="7956773">
            <a:off x="7183926" y="4149790"/>
            <a:ext cx="649010" cy="499644"/>
            <a:chOff x="2601900" y="1240650"/>
            <a:chExt cx="649050" cy="499675"/>
          </a:xfrm>
        </p:grpSpPr>
        <p:sp>
          <p:nvSpPr>
            <p:cNvPr id="841" name="Google Shape;841;p44"/>
            <p:cNvSpPr/>
            <p:nvPr/>
          </p:nvSpPr>
          <p:spPr>
            <a:xfrm>
              <a:off x="2601900" y="1240650"/>
              <a:ext cx="336000" cy="33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842" name="Google Shape;842;p44"/>
            <p:cNvSpPr/>
            <p:nvPr/>
          </p:nvSpPr>
          <p:spPr>
            <a:xfrm>
              <a:off x="2794350" y="128372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843" name="Google Shape;843;p44"/>
          <p:cNvGrpSpPr/>
          <p:nvPr/>
        </p:nvGrpSpPr>
        <p:grpSpPr>
          <a:xfrm rot="-4370551">
            <a:off x="1425647" y="4113507"/>
            <a:ext cx="620954" cy="613776"/>
            <a:chOff x="7090625" y="939100"/>
            <a:chExt cx="620952" cy="613774"/>
          </a:xfrm>
        </p:grpSpPr>
        <p:sp>
          <p:nvSpPr>
            <p:cNvPr id="844" name="Google Shape;844;p44"/>
            <p:cNvSpPr/>
            <p:nvPr/>
          </p:nvSpPr>
          <p:spPr>
            <a:xfrm>
              <a:off x="7090625" y="939100"/>
              <a:ext cx="534300" cy="534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845" name="Google Shape;845;p44"/>
            <p:cNvSpPr/>
            <p:nvPr/>
          </p:nvSpPr>
          <p:spPr>
            <a:xfrm>
              <a:off x="7465577" y="1306874"/>
              <a:ext cx="246000" cy="24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846" name="Google Shape;846;p44"/>
          <p:cNvGrpSpPr/>
          <p:nvPr/>
        </p:nvGrpSpPr>
        <p:grpSpPr>
          <a:xfrm rot="8297734">
            <a:off x="741954" y="637321"/>
            <a:ext cx="831820" cy="682457"/>
            <a:chOff x="2500745" y="1139495"/>
            <a:chExt cx="831805" cy="682445"/>
          </a:xfrm>
        </p:grpSpPr>
        <p:sp>
          <p:nvSpPr>
            <p:cNvPr id="847" name="Google Shape;847;p44"/>
            <p:cNvSpPr/>
            <p:nvPr/>
          </p:nvSpPr>
          <p:spPr>
            <a:xfrm>
              <a:off x="2500745" y="1139495"/>
              <a:ext cx="538200" cy="53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848" name="Google Shape;848;p44"/>
            <p:cNvSpPr/>
            <p:nvPr/>
          </p:nvSpPr>
          <p:spPr>
            <a:xfrm>
              <a:off x="2794350" y="1283740"/>
              <a:ext cx="538200" cy="5382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1"/>
          <p:cNvSpPr txBox="1">
            <a:spLocks noGrp="1"/>
          </p:cNvSpPr>
          <p:nvPr>
            <p:ph type="title"/>
          </p:nvPr>
        </p:nvSpPr>
        <p:spPr>
          <a:xfrm>
            <a:off x="1442875" y="2400311"/>
            <a:ext cx="6258300" cy="8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INTRODUZIONE</a:t>
            </a:r>
            <a:endParaRPr dirty="0"/>
          </a:p>
        </p:txBody>
      </p:sp>
      <p:sp>
        <p:nvSpPr>
          <p:cNvPr id="481" name="Google Shape;481;p31"/>
          <p:cNvSpPr txBox="1">
            <a:spLocks noGrp="1"/>
          </p:cNvSpPr>
          <p:nvPr>
            <p:ph type="title" idx="2"/>
          </p:nvPr>
        </p:nvSpPr>
        <p:spPr>
          <a:xfrm>
            <a:off x="3753100" y="1378200"/>
            <a:ext cx="1637700" cy="9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82" name="Google Shape;482;p31"/>
          <p:cNvGrpSpPr/>
          <p:nvPr/>
        </p:nvGrpSpPr>
        <p:grpSpPr>
          <a:xfrm rot="4360112">
            <a:off x="2024298" y="146721"/>
            <a:ext cx="761442" cy="610579"/>
            <a:chOff x="7090625" y="862823"/>
            <a:chExt cx="761440" cy="610577"/>
          </a:xfrm>
        </p:grpSpPr>
        <p:sp>
          <p:nvSpPr>
            <p:cNvPr id="483" name="Google Shape;483;p31"/>
            <p:cNvSpPr/>
            <p:nvPr/>
          </p:nvSpPr>
          <p:spPr>
            <a:xfrm>
              <a:off x="7463265" y="862823"/>
              <a:ext cx="388800" cy="38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7090625" y="939100"/>
              <a:ext cx="534300" cy="534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7534602" y="934149"/>
              <a:ext cx="246000" cy="24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86" name="Google Shape;486;p31"/>
          <p:cNvGrpSpPr/>
          <p:nvPr/>
        </p:nvGrpSpPr>
        <p:grpSpPr>
          <a:xfrm rot="7956773">
            <a:off x="7872801" y="1748090"/>
            <a:ext cx="649010" cy="499644"/>
            <a:chOff x="2601900" y="1240650"/>
            <a:chExt cx="649050" cy="499675"/>
          </a:xfrm>
        </p:grpSpPr>
        <p:sp>
          <p:nvSpPr>
            <p:cNvPr id="487" name="Google Shape;487;p31"/>
            <p:cNvSpPr/>
            <p:nvPr/>
          </p:nvSpPr>
          <p:spPr>
            <a:xfrm>
              <a:off x="2601900" y="1240650"/>
              <a:ext cx="336000" cy="33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2794350" y="128372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89" name="Google Shape;489;p31"/>
          <p:cNvGrpSpPr/>
          <p:nvPr/>
        </p:nvGrpSpPr>
        <p:grpSpPr>
          <a:xfrm>
            <a:off x="347712" y="1926963"/>
            <a:ext cx="620952" cy="613774"/>
            <a:chOff x="7090625" y="939100"/>
            <a:chExt cx="620952" cy="613774"/>
          </a:xfrm>
        </p:grpSpPr>
        <p:sp>
          <p:nvSpPr>
            <p:cNvPr id="490" name="Google Shape;490;p31"/>
            <p:cNvSpPr/>
            <p:nvPr/>
          </p:nvSpPr>
          <p:spPr>
            <a:xfrm>
              <a:off x="7090625" y="939100"/>
              <a:ext cx="534300" cy="534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7465577" y="1306874"/>
              <a:ext cx="246000" cy="24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92" name="Google Shape;492;p31"/>
          <p:cNvGrpSpPr/>
          <p:nvPr/>
        </p:nvGrpSpPr>
        <p:grpSpPr>
          <a:xfrm rot="8297734">
            <a:off x="6073754" y="4180296"/>
            <a:ext cx="831820" cy="682457"/>
            <a:chOff x="2500745" y="1139495"/>
            <a:chExt cx="831805" cy="682445"/>
          </a:xfrm>
        </p:grpSpPr>
        <p:sp>
          <p:nvSpPr>
            <p:cNvPr id="493" name="Google Shape;493;p31"/>
            <p:cNvSpPr/>
            <p:nvPr/>
          </p:nvSpPr>
          <p:spPr>
            <a:xfrm>
              <a:off x="2500745" y="1139495"/>
              <a:ext cx="538200" cy="53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2794350" y="1283740"/>
              <a:ext cx="538200" cy="5382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774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0"/>
          <p:cNvSpPr txBox="1">
            <a:spLocks noGrp="1"/>
          </p:cNvSpPr>
          <p:nvPr>
            <p:ph type="subTitle" idx="1"/>
          </p:nvPr>
        </p:nvSpPr>
        <p:spPr>
          <a:xfrm>
            <a:off x="1053198" y="1771920"/>
            <a:ext cx="3273767" cy="2895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CH" dirty="0"/>
              <a:t>Monitoraggio fisico sala server</a:t>
            </a:r>
            <a:br>
              <a:rPr lang="it-CH" dirty="0"/>
            </a:br>
            <a:endParaRPr lang="it-CH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CH" dirty="0"/>
              <a:t>Utenti: allievi, docenti e sistemisti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CH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CH" dirty="0"/>
              <a:t>Utilizzo semplice e intuitivo</a:t>
            </a:r>
            <a:br>
              <a:rPr lang="it-CH" dirty="0"/>
            </a:br>
            <a:br>
              <a:rPr lang="it-CH" dirty="0"/>
            </a:br>
            <a:endParaRPr lang="it-CH" dirty="0"/>
          </a:p>
        </p:txBody>
      </p:sp>
      <p:sp>
        <p:nvSpPr>
          <p:cNvPr id="474" name="Google Shape;474;p3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INTRODUZIONE</a:t>
            </a:r>
            <a:endParaRPr dirty="0"/>
          </a:p>
        </p:txBody>
      </p:sp>
      <p:sp>
        <p:nvSpPr>
          <p:cNvPr id="2" name="Google Shape;472;p30">
            <a:extLst>
              <a:ext uri="{FF2B5EF4-FFF2-40B4-BE49-F238E27FC236}">
                <a16:creationId xmlns:a16="http://schemas.microsoft.com/office/drawing/2014/main" id="{8802757B-A7C6-5F86-D846-CD36743A46A6}"/>
              </a:ext>
            </a:extLst>
          </p:cNvPr>
          <p:cNvSpPr txBox="1">
            <a:spLocks/>
          </p:cNvSpPr>
          <p:nvPr/>
        </p:nvSpPr>
        <p:spPr>
          <a:xfrm>
            <a:off x="4326965" y="1771920"/>
            <a:ext cx="3273767" cy="2895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Semplificare il monitoraggio di accessi e dati ambientali</a:t>
            </a:r>
          </a:p>
          <a:p>
            <a:pPr marL="0" indent="0"/>
            <a:endParaRPr lang="it-CH" dirty="0"/>
          </a:p>
          <a:p>
            <a:pPr marL="0" indent="0"/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Prodotto specifico per la sala server della rete nera</a:t>
            </a:r>
            <a:br>
              <a:rPr lang="it-CH" dirty="0"/>
            </a:br>
            <a:br>
              <a:rPr lang="it-CH" dirty="0"/>
            </a:br>
            <a:br>
              <a:rPr lang="it-CH" dirty="0"/>
            </a:br>
            <a:endParaRPr lang="it-CH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4C5582A-EA8B-492A-A390-C57B29896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882" y="414242"/>
            <a:ext cx="962553" cy="9625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0"/>
          <p:cNvSpPr txBox="1">
            <a:spLocks noGrp="1"/>
          </p:cNvSpPr>
          <p:nvPr>
            <p:ph type="subTitle" idx="1"/>
          </p:nvPr>
        </p:nvSpPr>
        <p:spPr>
          <a:xfrm>
            <a:off x="1053198" y="1771920"/>
            <a:ext cx="3273767" cy="2895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H" dirty="0" err="1"/>
              <a:t>Grafici</a:t>
            </a:r>
            <a:r>
              <a:rPr lang="fr-CH" dirty="0"/>
              <a:t> </a:t>
            </a:r>
            <a:r>
              <a:rPr lang="fr-CH" dirty="0" err="1"/>
              <a:t>dati</a:t>
            </a:r>
            <a:r>
              <a:rPr lang="fr-CH" dirty="0"/>
              <a:t> </a:t>
            </a:r>
            <a:r>
              <a:rPr lang="fr-CH" dirty="0" err="1"/>
              <a:t>ambientali</a:t>
            </a:r>
            <a:endParaRPr lang="it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 err="1"/>
              <a:t>Temperatura</a:t>
            </a:r>
            <a:endParaRPr lang="it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/>
              <a:t>Umidità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/>
              <a:t>C</a:t>
            </a:r>
            <a:r>
              <a:rPr lang="it-CH" dirty="0"/>
              <a:t>O2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CH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CH" dirty="0"/>
              <a:t>Accessi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/>
              <a:t>Grafico e tabella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CH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CH" dirty="0"/>
              <a:t>Notifiche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/>
              <a:t>Visualizzazione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/>
              <a:t>I</a:t>
            </a:r>
            <a:r>
              <a:rPr lang="it-CH" dirty="0" err="1"/>
              <a:t>mpostazioni</a:t>
            </a:r>
            <a:endParaRPr lang="it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/>
              <a:t>E</a:t>
            </a:r>
            <a:r>
              <a:rPr lang="it-CH" dirty="0"/>
              <a:t>mail</a:t>
            </a:r>
          </a:p>
          <a:p>
            <a:pPr marL="457200" lvl="1" indent="0"/>
            <a:endParaRPr lang="it-CH" dirty="0"/>
          </a:p>
        </p:txBody>
      </p:sp>
      <p:sp>
        <p:nvSpPr>
          <p:cNvPr id="473" name="Google Shape;473;p30"/>
          <p:cNvSpPr txBox="1">
            <a:spLocks noGrp="1"/>
          </p:cNvSpPr>
          <p:nvPr>
            <p:ph type="subTitle" idx="2"/>
          </p:nvPr>
        </p:nvSpPr>
        <p:spPr>
          <a:xfrm>
            <a:off x="4428540" y="1771920"/>
            <a:ext cx="3614400" cy="2832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CH" dirty="0"/>
              <a:t>Raccolta dati ambientali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 err="1"/>
              <a:t>Temperatura</a:t>
            </a:r>
            <a:endParaRPr lang="it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/>
              <a:t>Umidità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/>
              <a:t>C</a:t>
            </a:r>
            <a:r>
              <a:rPr lang="it-CH" dirty="0"/>
              <a:t>O2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CH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CH" dirty="0"/>
              <a:t>Accessi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/>
              <a:t>Registrazione badge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/>
              <a:t>M</a:t>
            </a:r>
            <a:r>
              <a:rPr lang="it-CH" dirty="0" err="1"/>
              <a:t>onitoraggio</a:t>
            </a:r>
            <a:r>
              <a:rPr lang="it-CH" dirty="0"/>
              <a:t> entrata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it-CH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CH" dirty="0"/>
              <a:t>Visualizzazione dati su schermo</a:t>
            </a:r>
          </a:p>
        </p:txBody>
      </p:sp>
      <p:sp>
        <p:nvSpPr>
          <p:cNvPr id="474" name="Google Shape;474;p3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FUNZIONALITÀ</a:t>
            </a:r>
            <a:endParaRPr dirty="0"/>
          </a:p>
        </p:txBody>
      </p:sp>
      <p:sp>
        <p:nvSpPr>
          <p:cNvPr id="6" name="Google Shape;532;p34">
            <a:extLst>
              <a:ext uri="{FF2B5EF4-FFF2-40B4-BE49-F238E27FC236}">
                <a16:creationId xmlns:a16="http://schemas.microsoft.com/office/drawing/2014/main" id="{A76A8A4D-B1E2-4BBD-AB46-3FA1273B51C0}"/>
              </a:ext>
            </a:extLst>
          </p:cNvPr>
          <p:cNvSpPr txBox="1">
            <a:spLocks/>
          </p:cNvSpPr>
          <p:nvPr/>
        </p:nvSpPr>
        <p:spPr>
          <a:xfrm>
            <a:off x="1053198" y="1405020"/>
            <a:ext cx="1468281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800" b="1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de-CH" dirty="0"/>
              <a:t>Dashboard:</a:t>
            </a:r>
          </a:p>
        </p:txBody>
      </p:sp>
      <p:sp>
        <p:nvSpPr>
          <p:cNvPr id="7" name="Google Shape;532;p34">
            <a:extLst>
              <a:ext uri="{FF2B5EF4-FFF2-40B4-BE49-F238E27FC236}">
                <a16:creationId xmlns:a16="http://schemas.microsoft.com/office/drawing/2014/main" id="{D23D16EF-71F6-4298-83C9-37E4B43F0147}"/>
              </a:ext>
            </a:extLst>
          </p:cNvPr>
          <p:cNvSpPr txBox="1">
            <a:spLocks/>
          </p:cNvSpPr>
          <p:nvPr/>
        </p:nvSpPr>
        <p:spPr>
          <a:xfrm>
            <a:off x="4326965" y="1405020"/>
            <a:ext cx="2008094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800" b="1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de-CH" dirty="0" err="1"/>
              <a:t>Microcontrollori</a:t>
            </a:r>
            <a:r>
              <a:rPr lang="de-CH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7630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1"/>
          <p:cNvSpPr txBox="1">
            <a:spLocks noGrp="1"/>
          </p:cNvSpPr>
          <p:nvPr>
            <p:ph type="title"/>
          </p:nvPr>
        </p:nvSpPr>
        <p:spPr>
          <a:xfrm>
            <a:off x="1442875" y="2400311"/>
            <a:ext cx="6258300" cy="8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PROGETTAZIONE</a:t>
            </a:r>
            <a:endParaRPr dirty="0"/>
          </a:p>
        </p:txBody>
      </p:sp>
      <p:sp>
        <p:nvSpPr>
          <p:cNvPr id="481" name="Google Shape;481;p31"/>
          <p:cNvSpPr txBox="1">
            <a:spLocks noGrp="1"/>
          </p:cNvSpPr>
          <p:nvPr>
            <p:ph type="title" idx="2"/>
          </p:nvPr>
        </p:nvSpPr>
        <p:spPr>
          <a:xfrm>
            <a:off x="3753100" y="1378200"/>
            <a:ext cx="1637700" cy="9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82" name="Google Shape;482;p31"/>
          <p:cNvGrpSpPr/>
          <p:nvPr/>
        </p:nvGrpSpPr>
        <p:grpSpPr>
          <a:xfrm rot="4360112">
            <a:off x="2024298" y="146721"/>
            <a:ext cx="761442" cy="610579"/>
            <a:chOff x="7090625" y="862823"/>
            <a:chExt cx="761440" cy="610577"/>
          </a:xfrm>
        </p:grpSpPr>
        <p:sp>
          <p:nvSpPr>
            <p:cNvPr id="483" name="Google Shape;483;p31"/>
            <p:cNvSpPr/>
            <p:nvPr/>
          </p:nvSpPr>
          <p:spPr>
            <a:xfrm>
              <a:off x="7463265" y="862823"/>
              <a:ext cx="388800" cy="38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7090625" y="939100"/>
              <a:ext cx="534300" cy="534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7534602" y="934149"/>
              <a:ext cx="246000" cy="24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86" name="Google Shape;486;p31"/>
          <p:cNvGrpSpPr/>
          <p:nvPr/>
        </p:nvGrpSpPr>
        <p:grpSpPr>
          <a:xfrm rot="7956773">
            <a:off x="7872801" y="1748090"/>
            <a:ext cx="649010" cy="499644"/>
            <a:chOff x="2601900" y="1240650"/>
            <a:chExt cx="649050" cy="499675"/>
          </a:xfrm>
        </p:grpSpPr>
        <p:sp>
          <p:nvSpPr>
            <p:cNvPr id="487" name="Google Shape;487;p31"/>
            <p:cNvSpPr/>
            <p:nvPr/>
          </p:nvSpPr>
          <p:spPr>
            <a:xfrm>
              <a:off x="2601900" y="1240650"/>
              <a:ext cx="336000" cy="33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2794350" y="128372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89" name="Google Shape;489;p31"/>
          <p:cNvGrpSpPr/>
          <p:nvPr/>
        </p:nvGrpSpPr>
        <p:grpSpPr>
          <a:xfrm>
            <a:off x="347712" y="1926963"/>
            <a:ext cx="620952" cy="613774"/>
            <a:chOff x="7090625" y="939100"/>
            <a:chExt cx="620952" cy="613774"/>
          </a:xfrm>
        </p:grpSpPr>
        <p:sp>
          <p:nvSpPr>
            <p:cNvPr id="490" name="Google Shape;490;p31"/>
            <p:cNvSpPr/>
            <p:nvPr/>
          </p:nvSpPr>
          <p:spPr>
            <a:xfrm>
              <a:off x="7090625" y="939100"/>
              <a:ext cx="534300" cy="534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7465577" y="1306874"/>
              <a:ext cx="246000" cy="24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92" name="Google Shape;492;p31"/>
          <p:cNvGrpSpPr/>
          <p:nvPr/>
        </p:nvGrpSpPr>
        <p:grpSpPr>
          <a:xfrm rot="8297734">
            <a:off x="6073754" y="4180296"/>
            <a:ext cx="831820" cy="682457"/>
            <a:chOff x="2500745" y="1139495"/>
            <a:chExt cx="831805" cy="682445"/>
          </a:xfrm>
        </p:grpSpPr>
        <p:sp>
          <p:nvSpPr>
            <p:cNvPr id="493" name="Google Shape;493;p31"/>
            <p:cNvSpPr/>
            <p:nvPr/>
          </p:nvSpPr>
          <p:spPr>
            <a:xfrm>
              <a:off x="2500745" y="1139495"/>
              <a:ext cx="538200" cy="53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2794350" y="1283740"/>
              <a:ext cx="538200" cy="5382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ARCHITETTURA SISTEMA</a:t>
            </a:r>
            <a:endParaRPr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04C4D4F-810E-4510-AC15-831EA899B6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53664" y="1495723"/>
            <a:ext cx="5036671" cy="258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8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1"/>
          <p:cNvSpPr txBox="1">
            <a:spLocks noGrp="1"/>
          </p:cNvSpPr>
          <p:nvPr>
            <p:ph type="title"/>
          </p:nvPr>
        </p:nvSpPr>
        <p:spPr>
          <a:xfrm>
            <a:off x="1442875" y="2400311"/>
            <a:ext cx="6258300" cy="8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IMPLEMENTAZIONE</a:t>
            </a:r>
            <a:endParaRPr dirty="0"/>
          </a:p>
        </p:txBody>
      </p:sp>
      <p:sp>
        <p:nvSpPr>
          <p:cNvPr id="481" name="Google Shape;481;p31"/>
          <p:cNvSpPr txBox="1">
            <a:spLocks noGrp="1"/>
          </p:cNvSpPr>
          <p:nvPr>
            <p:ph type="title" idx="2"/>
          </p:nvPr>
        </p:nvSpPr>
        <p:spPr>
          <a:xfrm>
            <a:off x="3753100" y="1378200"/>
            <a:ext cx="1637700" cy="9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82" name="Google Shape;482;p31"/>
          <p:cNvGrpSpPr/>
          <p:nvPr/>
        </p:nvGrpSpPr>
        <p:grpSpPr>
          <a:xfrm rot="4360112">
            <a:off x="2024298" y="146721"/>
            <a:ext cx="761442" cy="610579"/>
            <a:chOff x="7090625" y="862823"/>
            <a:chExt cx="761440" cy="610577"/>
          </a:xfrm>
        </p:grpSpPr>
        <p:sp>
          <p:nvSpPr>
            <p:cNvPr id="483" name="Google Shape;483;p31"/>
            <p:cNvSpPr/>
            <p:nvPr/>
          </p:nvSpPr>
          <p:spPr>
            <a:xfrm>
              <a:off x="7463265" y="862823"/>
              <a:ext cx="388800" cy="38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7090625" y="939100"/>
              <a:ext cx="534300" cy="534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7534602" y="934149"/>
              <a:ext cx="246000" cy="24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86" name="Google Shape;486;p31"/>
          <p:cNvGrpSpPr/>
          <p:nvPr/>
        </p:nvGrpSpPr>
        <p:grpSpPr>
          <a:xfrm rot="7956773">
            <a:off x="7872801" y="1748090"/>
            <a:ext cx="649010" cy="499644"/>
            <a:chOff x="2601900" y="1240650"/>
            <a:chExt cx="649050" cy="499675"/>
          </a:xfrm>
        </p:grpSpPr>
        <p:sp>
          <p:nvSpPr>
            <p:cNvPr id="487" name="Google Shape;487;p31"/>
            <p:cNvSpPr/>
            <p:nvPr/>
          </p:nvSpPr>
          <p:spPr>
            <a:xfrm>
              <a:off x="2601900" y="1240650"/>
              <a:ext cx="336000" cy="33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2794350" y="128372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89" name="Google Shape;489;p31"/>
          <p:cNvGrpSpPr/>
          <p:nvPr/>
        </p:nvGrpSpPr>
        <p:grpSpPr>
          <a:xfrm>
            <a:off x="347712" y="1926963"/>
            <a:ext cx="620952" cy="613774"/>
            <a:chOff x="7090625" y="939100"/>
            <a:chExt cx="620952" cy="613774"/>
          </a:xfrm>
        </p:grpSpPr>
        <p:sp>
          <p:nvSpPr>
            <p:cNvPr id="490" name="Google Shape;490;p31"/>
            <p:cNvSpPr/>
            <p:nvPr/>
          </p:nvSpPr>
          <p:spPr>
            <a:xfrm>
              <a:off x="7090625" y="939100"/>
              <a:ext cx="534300" cy="534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7465577" y="1306874"/>
              <a:ext cx="246000" cy="24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92" name="Google Shape;492;p31"/>
          <p:cNvGrpSpPr/>
          <p:nvPr/>
        </p:nvGrpSpPr>
        <p:grpSpPr>
          <a:xfrm rot="8297734">
            <a:off x="6073754" y="4180296"/>
            <a:ext cx="831820" cy="682457"/>
            <a:chOff x="2500745" y="1139495"/>
            <a:chExt cx="831805" cy="682445"/>
          </a:xfrm>
        </p:grpSpPr>
        <p:sp>
          <p:nvSpPr>
            <p:cNvPr id="493" name="Google Shape;493;p31"/>
            <p:cNvSpPr/>
            <p:nvPr/>
          </p:nvSpPr>
          <p:spPr>
            <a:xfrm>
              <a:off x="2500745" y="1139495"/>
              <a:ext cx="538200" cy="53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2794350" y="1283740"/>
              <a:ext cx="538200" cy="5382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562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FRONTEND</a:t>
            </a:r>
            <a:endParaRPr dirty="0"/>
          </a:p>
        </p:txBody>
      </p:sp>
      <p:sp>
        <p:nvSpPr>
          <p:cNvPr id="530" name="Google Shape;530;p34"/>
          <p:cNvSpPr txBox="1">
            <a:spLocks noGrp="1"/>
          </p:cNvSpPr>
          <p:nvPr>
            <p:ph type="subTitle" idx="1"/>
          </p:nvPr>
        </p:nvSpPr>
        <p:spPr>
          <a:xfrm>
            <a:off x="722399" y="2822350"/>
            <a:ext cx="23559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Framework JavaScript per costruire interfacce utente interattive e reattive</a:t>
            </a:r>
            <a:endParaRPr dirty="0"/>
          </a:p>
        </p:txBody>
      </p:sp>
      <p:sp>
        <p:nvSpPr>
          <p:cNvPr id="531" name="Google Shape;531;p34"/>
          <p:cNvSpPr txBox="1">
            <a:spLocks noGrp="1"/>
          </p:cNvSpPr>
          <p:nvPr>
            <p:ph type="subTitle" idx="2"/>
          </p:nvPr>
        </p:nvSpPr>
        <p:spPr>
          <a:xfrm>
            <a:off x="3394055" y="2822350"/>
            <a:ext cx="23559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Libreria CSS per creare rapidamente design personalizzati</a:t>
            </a:r>
            <a:endParaRPr dirty="0"/>
          </a:p>
        </p:txBody>
      </p:sp>
      <p:sp>
        <p:nvSpPr>
          <p:cNvPr id="532" name="Google Shape;532;p34"/>
          <p:cNvSpPr txBox="1">
            <a:spLocks noGrp="1"/>
          </p:cNvSpPr>
          <p:nvPr>
            <p:ph type="subTitle" idx="3"/>
          </p:nvPr>
        </p:nvSpPr>
        <p:spPr>
          <a:xfrm>
            <a:off x="722399" y="2568425"/>
            <a:ext cx="23559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Vue js</a:t>
            </a:r>
            <a:endParaRPr dirty="0"/>
          </a:p>
        </p:txBody>
      </p:sp>
      <p:sp>
        <p:nvSpPr>
          <p:cNvPr id="533" name="Google Shape;533;p34"/>
          <p:cNvSpPr txBox="1">
            <a:spLocks noGrp="1"/>
          </p:cNvSpPr>
          <p:nvPr>
            <p:ph type="subTitle" idx="4"/>
          </p:nvPr>
        </p:nvSpPr>
        <p:spPr>
          <a:xfrm>
            <a:off x="3394045" y="2568425"/>
            <a:ext cx="23559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Tailwind CSS</a:t>
            </a:r>
            <a:endParaRPr dirty="0"/>
          </a:p>
        </p:txBody>
      </p:sp>
      <p:sp>
        <p:nvSpPr>
          <p:cNvPr id="534" name="Google Shape;534;p34"/>
          <p:cNvSpPr txBox="1">
            <a:spLocks noGrp="1"/>
          </p:cNvSpPr>
          <p:nvPr>
            <p:ph type="subTitle" idx="5"/>
          </p:nvPr>
        </p:nvSpPr>
        <p:spPr>
          <a:xfrm>
            <a:off x="6065701" y="2822349"/>
            <a:ext cx="2355900" cy="1406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Libreria di componenti UI per </a:t>
            </a:r>
            <a:r>
              <a:rPr lang="it-IT" dirty="0" err="1"/>
              <a:t>Vue</a:t>
            </a:r>
            <a:r>
              <a:rPr lang="it-IT" dirty="0"/>
              <a:t> </a:t>
            </a:r>
            <a:r>
              <a:rPr lang="it-IT" dirty="0" err="1"/>
              <a:t>js</a:t>
            </a:r>
            <a:r>
              <a:rPr lang="it-IT" dirty="0"/>
              <a:t>, basata su Tailwind, utilizzata per creazione di </a:t>
            </a:r>
            <a:r>
              <a:rPr lang="de-CH" dirty="0" err="1"/>
              <a:t>applicazioni</a:t>
            </a:r>
            <a:r>
              <a:rPr lang="de-CH" dirty="0"/>
              <a:t> moderne</a:t>
            </a:r>
            <a:endParaRPr lang="it-IT" dirty="0"/>
          </a:p>
        </p:txBody>
      </p:sp>
      <p:sp>
        <p:nvSpPr>
          <p:cNvPr id="535" name="Google Shape;535;p34"/>
          <p:cNvSpPr txBox="1">
            <a:spLocks noGrp="1"/>
          </p:cNvSpPr>
          <p:nvPr>
            <p:ph type="subTitle" idx="6"/>
          </p:nvPr>
        </p:nvSpPr>
        <p:spPr>
          <a:xfrm>
            <a:off x="6065687" y="2568425"/>
            <a:ext cx="23559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 err="1"/>
              <a:t>Shadcn</a:t>
            </a:r>
            <a:r>
              <a:rPr lang="de-CH" dirty="0"/>
              <a:t>/vue</a:t>
            </a:r>
            <a:endParaRPr dirty="0"/>
          </a:p>
        </p:txBody>
      </p:sp>
      <p:pic>
        <p:nvPicPr>
          <p:cNvPr id="3" name="Immagine 2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2FC29945-8DDF-2C17-0F11-0216B4220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235" y="1955570"/>
            <a:ext cx="484866" cy="484866"/>
          </a:xfrm>
          <a:prstGeom prst="rect">
            <a:avLst/>
          </a:prstGeom>
        </p:spPr>
      </p:pic>
      <p:pic>
        <p:nvPicPr>
          <p:cNvPr id="5" name="Immagine 4" descr="Immagine che contiene Elementi grafici, Policromia, grafica, schermata&#10;&#10;Descrizione generata automaticamente">
            <a:extLst>
              <a:ext uri="{FF2B5EF4-FFF2-40B4-BE49-F238E27FC236}">
                <a16:creationId xmlns:a16="http://schemas.microsoft.com/office/drawing/2014/main" id="{23455E25-6EEB-5CBD-C10B-7F58D1C0B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32" y="1955570"/>
            <a:ext cx="561192" cy="486271"/>
          </a:xfrm>
          <a:prstGeom prst="rect">
            <a:avLst/>
          </a:prstGeom>
        </p:spPr>
      </p:pic>
      <p:pic>
        <p:nvPicPr>
          <p:cNvPr id="7" name="Immagine 6" descr="Immagine che contiene Elementi grafici, creatività, design&#10;&#10;Descrizione generata automaticamente">
            <a:extLst>
              <a:ext uri="{FF2B5EF4-FFF2-40B4-BE49-F238E27FC236}">
                <a16:creationId xmlns:a16="http://schemas.microsoft.com/office/drawing/2014/main" id="{4D6E9533-63A3-84EE-423E-6EFCE9C95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4045" y="1963047"/>
            <a:ext cx="789449" cy="4835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inic by Slidesgo">
  <a:themeElements>
    <a:clrScheme name="Simple Light">
      <a:dk1>
        <a:srgbClr val="223B6E"/>
      </a:dk1>
      <a:lt1>
        <a:srgbClr val="52555C"/>
      </a:lt1>
      <a:dk2>
        <a:srgbClr val="EFF0F4"/>
      </a:dk2>
      <a:lt2>
        <a:srgbClr val="D3D6DB"/>
      </a:lt2>
      <a:accent1>
        <a:srgbClr val="425F9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95C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365</Words>
  <Application>Microsoft Office PowerPoint</Application>
  <PresentationFormat>Presentazione su schermo (16:9)</PresentationFormat>
  <Paragraphs>117</Paragraphs>
  <Slides>24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9" baseType="lpstr">
      <vt:lpstr>Arial</vt:lpstr>
      <vt:lpstr>Calibri</vt:lpstr>
      <vt:lpstr>Jost</vt:lpstr>
      <vt:lpstr>Palanquin Dark</vt:lpstr>
      <vt:lpstr>Linic by Slidesgo</vt:lpstr>
      <vt:lpstr>Watch Tower</vt:lpstr>
      <vt:lpstr>INDICE</vt:lpstr>
      <vt:lpstr>INTRODUZIONE</vt:lpstr>
      <vt:lpstr>INTRODUZIONE</vt:lpstr>
      <vt:lpstr>FUNZIONALITÀ</vt:lpstr>
      <vt:lpstr>PROGETTAZIONE</vt:lpstr>
      <vt:lpstr>ARCHITETTURA SISTEMA</vt:lpstr>
      <vt:lpstr>IMPLEMENTAZIONE</vt:lpstr>
      <vt:lpstr>FRONTEND</vt:lpstr>
      <vt:lpstr>BACKEND + DB</vt:lpstr>
      <vt:lpstr>MICROCONTROLLORI</vt:lpstr>
      <vt:lpstr>M5STACK - MICROCONTROLLORI</vt:lpstr>
      <vt:lpstr>M5STACK - SENSORI</vt:lpstr>
      <vt:lpstr>ARCHITETTURA</vt:lpstr>
      <vt:lpstr>RISULTATO</vt:lpstr>
      <vt:lpstr>DASHBOARD</vt:lpstr>
      <vt:lpstr>DASHBOARD</vt:lpstr>
      <vt:lpstr>DASHBOARD</vt:lpstr>
      <vt:lpstr>MICROCONTROLLORI</vt:lpstr>
      <vt:lpstr>SVILUPPI FUTURI</vt:lpstr>
      <vt:lpstr>SVILUPPI FUTURI</vt:lpstr>
      <vt:lpstr>CONCLUSIONI</vt:lpstr>
      <vt:lpstr>CONCLUSIONE</vt:lpstr>
      <vt:lpstr>Grazie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NebulaWatches</dc:title>
  <cp:lastModifiedBy>Tom Schillerwein</cp:lastModifiedBy>
  <cp:revision>209</cp:revision>
  <dcterms:modified xsi:type="dcterms:W3CDTF">2025-04-28T11:36:41Z</dcterms:modified>
</cp:coreProperties>
</file>